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8" r:id="rId5"/>
    <p:sldMasterId id="2147483726" r:id="rId6"/>
  </p:sldMasterIdLst>
  <p:notesMasterIdLst>
    <p:notesMasterId r:id="rId17"/>
  </p:notesMasterIdLst>
  <p:sldIdLst>
    <p:sldId id="2134806516" r:id="rId7"/>
    <p:sldId id="2147471296" r:id="rId8"/>
    <p:sldId id="2147471297" r:id="rId9"/>
    <p:sldId id="2147471298" r:id="rId10"/>
    <p:sldId id="2147471299" r:id="rId11"/>
    <p:sldId id="2147471300" r:id="rId12"/>
    <p:sldId id="2147471301" r:id="rId13"/>
    <p:sldId id="2147471302" r:id="rId14"/>
    <p:sldId id="2147471303" r:id="rId15"/>
    <p:sldId id="2147471304" r:id="rId1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pendra Trivedi, Nimisha (Cognizant)" initials="UTN(" lastIdx="9" clrIdx="0">
    <p:extLst>
      <p:ext uri="{19B8F6BF-5375-455C-9EA6-DF929625EA0E}">
        <p15:presenceInfo xmlns:p15="http://schemas.microsoft.com/office/powerpoint/2012/main" userId="S::925196@cognizant.com::10e6a392-e617-4fa7-946f-6befeeaa898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FF"/>
    <a:srgbClr val="0033CC"/>
    <a:srgbClr val="008000"/>
    <a:srgbClr val="CC9900"/>
    <a:srgbClr val="FFFF99"/>
    <a:srgbClr val="FF5050"/>
    <a:srgbClr val="990099"/>
    <a:srgbClr val="996633"/>
    <a:srgbClr val="BCFCE1"/>
    <a:srgbClr val="F8F7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67702B-6F0C-423B-9050-A972D3B6758C}" v="158" dt="2022-12-14T14:01:28.8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94" d="100"/>
          <a:sy n="94" d="100"/>
        </p:scale>
        <p:origin x="72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nda, Prasanna Kumar (Cognizant)" userId="9fb9adec-3510-4bfc-8ab7-27c027af88f0" providerId="ADAL" clId="{B967702B-6F0C-423B-9050-A972D3B6758C}"/>
    <pc:docChg chg="custSel modSld">
      <pc:chgData name="Panda, Prasanna Kumar (Cognizant)" userId="9fb9adec-3510-4bfc-8ab7-27c027af88f0" providerId="ADAL" clId="{B967702B-6F0C-423B-9050-A972D3B6758C}" dt="2022-12-14T14:02:02.910" v="377" actId="20577"/>
      <pc:docMkLst>
        <pc:docMk/>
      </pc:docMkLst>
      <pc:sldChg chg="modSp mod">
        <pc:chgData name="Panda, Prasanna Kumar (Cognizant)" userId="9fb9adec-3510-4bfc-8ab7-27c027af88f0" providerId="ADAL" clId="{B967702B-6F0C-423B-9050-A972D3B6758C}" dt="2022-12-14T13:43:49.048" v="36" actId="255"/>
        <pc:sldMkLst>
          <pc:docMk/>
          <pc:sldMk cId="2499616378" sldId="2134806516"/>
        </pc:sldMkLst>
        <pc:spChg chg="mod">
          <ac:chgData name="Panda, Prasanna Kumar (Cognizant)" userId="9fb9adec-3510-4bfc-8ab7-27c027af88f0" providerId="ADAL" clId="{B967702B-6F0C-423B-9050-A972D3B6758C}" dt="2022-12-14T13:32:35.156" v="22" actId="20577"/>
          <ac:spMkLst>
            <pc:docMk/>
            <pc:sldMk cId="2499616378" sldId="2134806516"/>
            <ac:spMk id="3" creationId="{E32EF517-8652-44AC-A4D5-4AF794D1A44C}"/>
          </ac:spMkLst>
        </pc:spChg>
        <pc:spChg chg="mod">
          <ac:chgData name="Panda, Prasanna Kumar (Cognizant)" userId="9fb9adec-3510-4bfc-8ab7-27c027af88f0" providerId="ADAL" clId="{B967702B-6F0C-423B-9050-A972D3B6758C}" dt="2022-12-14T13:43:49.048" v="36" actId="255"/>
          <ac:spMkLst>
            <pc:docMk/>
            <pc:sldMk cId="2499616378" sldId="2134806516"/>
            <ac:spMk id="15" creationId="{55EC59C0-9CBA-8F4F-A32F-8F05A2B79F1B}"/>
          </ac:spMkLst>
        </pc:spChg>
      </pc:sldChg>
      <pc:sldChg chg="modSp mod">
        <pc:chgData name="Panda, Prasanna Kumar (Cognizant)" userId="9fb9adec-3510-4bfc-8ab7-27c027af88f0" providerId="ADAL" clId="{B967702B-6F0C-423B-9050-A972D3B6758C}" dt="2022-12-14T14:02:02.910" v="377" actId="20577"/>
        <pc:sldMkLst>
          <pc:docMk/>
          <pc:sldMk cId="3858432797" sldId="2147471296"/>
        </pc:sldMkLst>
        <pc:spChg chg="mod">
          <ac:chgData name="Panda, Prasanna Kumar (Cognizant)" userId="9fb9adec-3510-4bfc-8ab7-27c027af88f0" providerId="ADAL" clId="{B967702B-6F0C-423B-9050-A972D3B6758C}" dt="2022-12-14T14:02:02.910" v="377" actId="20577"/>
          <ac:spMkLst>
            <pc:docMk/>
            <pc:sldMk cId="3858432797" sldId="2147471296"/>
            <ac:spMk id="21" creationId="{2CC159EF-B77A-48A8-BD70-3620DBBB79FB}"/>
          </ac:spMkLst>
        </pc:spChg>
        <pc:spChg chg="mod">
          <ac:chgData name="Panda, Prasanna Kumar (Cognizant)" userId="9fb9adec-3510-4bfc-8ab7-27c027af88f0" providerId="ADAL" clId="{B967702B-6F0C-423B-9050-A972D3B6758C}" dt="2022-12-14T13:50:38.545" v="88" actId="20577"/>
          <ac:spMkLst>
            <pc:docMk/>
            <pc:sldMk cId="3858432797" sldId="2147471296"/>
            <ac:spMk id="48" creationId="{96F1026F-7258-400C-9843-693A4F0D5030}"/>
          </ac:spMkLst>
        </pc:spChg>
        <pc:graphicFrameChg chg="mod">
          <ac:chgData name="Panda, Prasanna Kumar (Cognizant)" userId="9fb9adec-3510-4bfc-8ab7-27c027af88f0" providerId="ADAL" clId="{B967702B-6F0C-423B-9050-A972D3B6758C}" dt="2022-12-14T13:52:08.640" v="93" actId="14100"/>
          <ac:graphicFrameMkLst>
            <pc:docMk/>
            <pc:sldMk cId="3858432797" sldId="2147471296"/>
            <ac:graphicFrameMk id="47" creationId="{5AE7A7C3-714C-4B8A-83B8-DFC4A732F06E}"/>
          </ac:graphicFrameMkLst>
        </pc:graphicFrameChg>
      </pc:sldChg>
      <pc:sldChg chg="addSp delSp modSp mod">
        <pc:chgData name="Panda, Prasanna Kumar (Cognizant)" userId="9fb9adec-3510-4bfc-8ab7-27c027af88f0" providerId="ADAL" clId="{B967702B-6F0C-423B-9050-A972D3B6758C}" dt="2022-12-14T13:54:05.986" v="113" actId="14100"/>
        <pc:sldMkLst>
          <pc:docMk/>
          <pc:sldMk cId="991918319" sldId="2147471297"/>
        </pc:sldMkLst>
        <pc:spChg chg="del mod">
          <ac:chgData name="Panda, Prasanna Kumar (Cognizant)" userId="9fb9adec-3510-4bfc-8ab7-27c027af88f0" providerId="ADAL" clId="{B967702B-6F0C-423B-9050-A972D3B6758C}" dt="2022-12-14T13:52:37.856" v="96" actId="478"/>
          <ac:spMkLst>
            <pc:docMk/>
            <pc:sldMk cId="991918319" sldId="2147471297"/>
            <ac:spMk id="48" creationId="{96F1026F-7258-400C-9843-693A4F0D5030}"/>
          </ac:spMkLst>
        </pc:spChg>
        <pc:spChg chg="add mod">
          <ac:chgData name="Panda, Prasanna Kumar (Cognizant)" userId="9fb9adec-3510-4bfc-8ab7-27c027af88f0" providerId="ADAL" clId="{B967702B-6F0C-423B-9050-A972D3B6758C}" dt="2022-12-14T13:52:39.300" v="97"/>
          <ac:spMkLst>
            <pc:docMk/>
            <pc:sldMk cId="991918319" sldId="2147471297"/>
            <ac:spMk id="50" creationId="{A0B47A33-A281-4A8A-9F56-9BAEE12CC1C2}"/>
          </ac:spMkLst>
        </pc:spChg>
        <pc:graphicFrameChg chg="del mod">
          <ac:chgData name="Panda, Prasanna Kumar (Cognizant)" userId="9fb9adec-3510-4bfc-8ab7-27c027af88f0" providerId="ADAL" clId="{B967702B-6F0C-423B-9050-A972D3B6758C}" dt="2022-12-14T13:51:59.668" v="92" actId="478"/>
          <ac:graphicFrameMkLst>
            <pc:docMk/>
            <pc:sldMk cId="991918319" sldId="2147471297"/>
            <ac:graphicFrameMk id="47" creationId="{5AE7A7C3-714C-4B8A-83B8-DFC4A732F06E}"/>
          </ac:graphicFrameMkLst>
        </pc:graphicFrameChg>
        <pc:graphicFrameChg chg="add mod">
          <ac:chgData name="Panda, Prasanna Kumar (Cognizant)" userId="9fb9adec-3510-4bfc-8ab7-27c027af88f0" providerId="ADAL" clId="{B967702B-6F0C-423B-9050-A972D3B6758C}" dt="2022-12-14T13:54:05.986" v="113" actId="14100"/>
          <ac:graphicFrameMkLst>
            <pc:docMk/>
            <pc:sldMk cId="991918319" sldId="2147471297"/>
            <ac:graphicFrameMk id="49" creationId="{A82E7C1F-F719-4B25-87A3-480F36CE73DB}"/>
          </ac:graphicFrameMkLst>
        </pc:graphicFrameChg>
      </pc:sldChg>
      <pc:sldChg chg="addSp delSp modSp mod">
        <pc:chgData name="Panda, Prasanna Kumar (Cognizant)" userId="9fb9adec-3510-4bfc-8ab7-27c027af88f0" providerId="ADAL" clId="{B967702B-6F0C-423B-9050-A972D3B6758C}" dt="2022-12-14T13:54:21.356" v="115"/>
        <pc:sldMkLst>
          <pc:docMk/>
          <pc:sldMk cId="2273910817" sldId="2147471298"/>
        </pc:sldMkLst>
        <pc:spChg chg="del mod">
          <ac:chgData name="Panda, Prasanna Kumar (Cognizant)" userId="9fb9adec-3510-4bfc-8ab7-27c027af88f0" providerId="ADAL" clId="{B967702B-6F0C-423B-9050-A972D3B6758C}" dt="2022-12-14T13:52:52.262" v="99" actId="478"/>
          <ac:spMkLst>
            <pc:docMk/>
            <pc:sldMk cId="2273910817" sldId="2147471298"/>
            <ac:spMk id="48" creationId="{96F1026F-7258-400C-9843-693A4F0D5030}"/>
          </ac:spMkLst>
        </pc:spChg>
        <pc:spChg chg="add mod">
          <ac:chgData name="Panda, Prasanna Kumar (Cognizant)" userId="9fb9adec-3510-4bfc-8ab7-27c027af88f0" providerId="ADAL" clId="{B967702B-6F0C-423B-9050-A972D3B6758C}" dt="2022-12-14T13:52:53.568" v="100"/>
          <ac:spMkLst>
            <pc:docMk/>
            <pc:sldMk cId="2273910817" sldId="2147471298"/>
            <ac:spMk id="49" creationId="{95D75946-19FF-42E8-B9F0-69CB3340670F}"/>
          </ac:spMkLst>
        </pc:spChg>
        <pc:graphicFrameChg chg="del">
          <ac:chgData name="Panda, Prasanna Kumar (Cognizant)" userId="9fb9adec-3510-4bfc-8ab7-27c027af88f0" providerId="ADAL" clId="{B967702B-6F0C-423B-9050-A972D3B6758C}" dt="2022-12-14T13:54:19.722" v="114" actId="478"/>
          <ac:graphicFrameMkLst>
            <pc:docMk/>
            <pc:sldMk cId="2273910817" sldId="2147471298"/>
            <ac:graphicFrameMk id="47" creationId="{5AE7A7C3-714C-4B8A-83B8-DFC4A732F06E}"/>
          </ac:graphicFrameMkLst>
        </pc:graphicFrameChg>
        <pc:graphicFrameChg chg="add mod">
          <ac:chgData name="Panda, Prasanna Kumar (Cognizant)" userId="9fb9adec-3510-4bfc-8ab7-27c027af88f0" providerId="ADAL" clId="{B967702B-6F0C-423B-9050-A972D3B6758C}" dt="2022-12-14T13:54:21.356" v="115"/>
          <ac:graphicFrameMkLst>
            <pc:docMk/>
            <pc:sldMk cId="2273910817" sldId="2147471298"/>
            <ac:graphicFrameMk id="50" creationId="{D64E2A52-87F6-4D82-A7E2-C835F00734B4}"/>
          </ac:graphicFrameMkLst>
        </pc:graphicFrameChg>
      </pc:sldChg>
      <pc:sldChg chg="addSp delSp modSp mod">
        <pc:chgData name="Panda, Prasanna Kumar (Cognizant)" userId="9fb9adec-3510-4bfc-8ab7-27c027af88f0" providerId="ADAL" clId="{B967702B-6F0C-423B-9050-A972D3B6758C}" dt="2022-12-14T13:54:31.114" v="118"/>
        <pc:sldMkLst>
          <pc:docMk/>
          <pc:sldMk cId="1941012732" sldId="2147471299"/>
        </pc:sldMkLst>
        <pc:spChg chg="del">
          <ac:chgData name="Panda, Prasanna Kumar (Cognizant)" userId="9fb9adec-3510-4bfc-8ab7-27c027af88f0" providerId="ADAL" clId="{B967702B-6F0C-423B-9050-A972D3B6758C}" dt="2022-12-14T13:52:59.950" v="101" actId="478"/>
          <ac:spMkLst>
            <pc:docMk/>
            <pc:sldMk cId="1941012732" sldId="2147471299"/>
            <ac:spMk id="48" creationId="{96F1026F-7258-400C-9843-693A4F0D5030}"/>
          </ac:spMkLst>
        </pc:spChg>
        <pc:spChg chg="add mod">
          <ac:chgData name="Panda, Prasanna Kumar (Cognizant)" userId="9fb9adec-3510-4bfc-8ab7-27c027af88f0" providerId="ADAL" clId="{B967702B-6F0C-423B-9050-A972D3B6758C}" dt="2022-12-14T13:53:01.171" v="102"/>
          <ac:spMkLst>
            <pc:docMk/>
            <pc:sldMk cId="1941012732" sldId="2147471299"/>
            <ac:spMk id="49" creationId="{C4F49D1D-9E2C-4042-8EAF-23482E38E050}"/>
          </ac:spMkLst>
        </pc:spChg>
        <pc:graphicFrameChg chg="del mod">
          <ac:chgData name="Panda, Prasanna Kumar (Cognizant)" userId="9fb9adec-3510-4bfc-8ab7-27c027af88f0" providerId="ADAL" clId="{B967702B-6F0C-423B-9050-A972D3B6758C}" dt="2022-12-14T13:54:29.759" v="117" actId="478"/>
          <ac:graphicFrameMkLst>
            <pc:docMk/>
            <pc:sldMk cId="1941012732" sldId="2147471299"/>
            <ac:graphicFrameMk id="47" creationId="{5AE7A7C3-714C-4B8A-83B8-DFC4A732F06E}"/>
          </ac:graphicFrameMkLst>
        </pc:graphicFrameChg>
        <pc:graphicFrameChg chg="add mod">
          <ac:chgData name="Panda, Prasanna Kumar (Cognizant)" userId="9fb9adec-3510-4bfc-8ab7-27c027af88f0" providerId="ADAL" clId="{B967702B-6F0C-423B-9050-A972D3B6758C}" dt="2022-12-14T13:54:31.114" v="118"/>
          <ac:graphicFrameMkLst>
            <pc:docMk/>
            <pc:sldMk cId="1941012732" sldId="2147471299"/>
            <ac:graphicFrameMk id="50" creationId="{D3E99904-E1D5-46E7-9029-88F50F33A21F}"/>
          </ac:graphicFrameMkLst>
        </pc:graphicFrameChg>
      </pc:sldChg>
      <pc:sldChg chg="addSp delSp modSp mod">
        <pc:chgData name="Panda, Prasanna Kumar (Cognizant)" userId="9fb9adec-3510-4bfc-8ab7-27c027af88f0" providerId="ADAL" clId="{B967702B-6F0C-423B-9050-A972D3B6758C}" dt="2022-12-14T13:54:45.496" v="120"/>
        <pc:sldMkLst>
          <pc:docMk/>
          <pc:sldMk cId="1041721809" sldId="2147471300"/>
        </pc:sldMkLst>
        <pc:spChg chg="del">
          <ac:chgData name="Panda, Prasanna Kumar (Cognizant)" userId="9fb9adec-3510-4bfc-8ab7-27c027af88f0" providerId="ADAL" clId="{B967702B-6F0C-423B-9050-A972D3B6758C}" dt="2022-12-14T13:53:13.625" v="103" actId="478"/>
          <ac:spMkLst>
            <pc:docMk/>
            <pc:sldMk cId="1041721809" sldId="2147471300"/>
            <ac:spMk id="48" creationId="{96F1026F-7258-400C-9843-693A4F0D5030}"/>
          </ac:spMkLst>
        </pc:spChg>
        <pc:spChg chg="add mod">
          <ac:chgData name="Panda, Prasanna Kumar (Cognizant)" userId="9fb9adec-3510-4bfc-8ab7-27c027af88f0" providerId="ADAL" clId="{B967702B-6F0C-423B-9050-A972D3B6758C}" dt="2022-12-14T13:53:14.913" v="104"/>
          <ac:spMkLst>
            <pc:docMk/>
            <pc:sldMk cId="1041721809" sldId="2147471300"/>
            <ac:spMk id="49" creationId="{FF581A18-0DB2-45EC-8FFF-65DB2543A327}"/>
          </ac:spMkLst>
        </pc:spChg>
        <pc:graphicFrameChg chg="del">
          <ac:chgData name="Panda, Prasanna Kumar (Cognizant)" userId="9fb9adec-3510-4bfc-8ab7-27c027af88f0" providerId="ADAL" clId="{B967702B-6F0C-423B-9050-A972D3B6758C}" dt="2022-12-14T13:54:44.190" v="119" actId="478"/>
          <ac:graphicFrameMkLst>
            <pc:docMk/>
            <pc:sldMk cId="1041721809" sldId="2147471300"/>
            <ac:graphicFrameMk id="47" creationId="{5AE7A7C3-714C-4B8A-83B8-DFC4A732F06E}"/>
          </ac:graphicFrameMkLst>
        </pc:graphicFrameChg>
        <pc:graphicFrameChg chg="add mod">
          <ac:chgData name="Panda, Prasanna Kumar (Cognizant)" userId="9fb9adec-3510-4bfc-8ab7-27c027af88f0" providerId="ADAL" clId="{B967702B-6F0C-423B-9050-A972D3B6758C}" dt="2022-12-14T13:54:45.496" v="120"/>
          <ac:graphicFrameMkLst>
            <pc:docMk/>
            <pc:sldMk cId="1041721809" sldId="2147471300"/>
            <ac:graphicFrameMk id="50" creationId="{ACEA3EEC-3E64-41AC-ADA7-C7053C101CFF}"/>
          </ac:graphicFrameMkLst>
        </pc:graphicFrameChg>
      </pc:sldChg>
      <pc:sldChg chg="addSp delSp modSp mod">
        <pc:chgData name="Panda, Prasanna Kumar (Cognizant)" userId="9fb9adec-3510-4bfc-8ab7-27c027af88f0" providerId="ADAL" clId="{B967702B-6F0C-423B-9050-A972D3B6758C}" dt="2022-12-14T13:54:56.709" v="123"/>
        <pc:sldMkLst>
          <pc:docMk/>
          <pc:sldMk cId="332810805" sldId="2147471301"/>
        </pc:sldMkLst>
        <pc:spChg chg="del">
          <ac:chgData name="Panda, Prasanna Kumar (Cognizant)" userId="9fb9adec-3510-4bfc-8ab7-27c027af88f0" providerId="ADAL" clId="{B967702B-6F0C-423B-9050-A972D3B6758C}" dt="2022-12-14T13:53:21.422" v="105" actId="478"/>
          <ac:spMkLst>
            <pc:docMk/>
            <pc:sldMk cId="332810805" sldId="2147471301"/>
            <ac:spMk id="48" creationId="{96F1026F-7258-400C-9843-693A4F0D5030}"/>
          </ac:spMkLst>
        </pc:spChg>
        <pc:spChg chg="add mod">
          <ac:chgData name="Panda, Prasanna Kumar (Cognizant)" userId="9fb9adec-3510-4bfc-8ab7-27c027af88f0" providerId="ADAL" clId="{B967702B-6F0C-423B-9050-A972D3B6758C}" dt="2022-12-14T13:53:22.741" v="106"/>
          <ac:spMkLst>
            <pc:docMk/>
            <pc:sldMk cId="332810805" sldId="2147471301"/>
            <ac:spMk id="49" creationId="{6F9D24D6-6AE3-452D-98E8-C205F3355C1E}"/>
          </ac:spMkLst>
        </pc:spChg>
        <pc:graphicFrameChg chg="del mod">
          <ac:chgData name="Panda, Prasanna Kumar (Cognizant)" userId="9fb9adec-3510-4bfc-8ab7-27c027af88f0" providerId="ADAL" clId="{B967702B-6F0C-423B-9050-A972D3B6758C}" dt="2022-12-14T13:54:55.154" v="122" actId="478"/>
          <ac:graphicFrameMkLst>
            <pc:docMk/>
            <pc:sldMk cId="332810805" sldId="2147471301"/>
            <ac:graphicFrameMk id="47" creationId="{5AE7A7C3-714C-4B8A-83B8-DFC4A732F06E}"/>
          </ac:graphicFrameMkLst>
        </pc:graphicFrameChg>
        <pc:graphicFrameChg chg="add mod">
          <ac:chgData name="Panda, Prasanna Kumar (Cognizant)" userId="9fb9adec-3510-4bfc-8ab7-27c027af88f0" providerId="ADAL" clId="{B967702B-6F0C-423B-9050-A972D3B6758C}" dt="2022-12-14T13:54:56.709" v="123"/>
          <ac:graphicFrameMkLst>
            <pc:docMk/>
            <pc:sldMk cId="332810805" sldId="2147471301"/>
            <ac:graphicFrameMk id="50" creationId="{18C886E7-D4EE-46F5-A35D-BD638F2A731E}"/>
          </ac:graphicFrameMkLst>
        </pc:graphicFrameChg>
      </pc:sldChg>
      <pc:sldChg chg="addSp delSp modSp mod">
        <pc:chgData name="Panda, Prasanna Kumar (Cognizant)" userId="9fb9adec-3510-4bfc-8ab7-27c027af88f0" providerId="ADAL" clId="{B967702B-6F0C-423B-9050-A972D3B6758C}" dt="2022-12-14T14:01:13.564" v="369" actId="1076"/>
        <pc:sldMkLst>
          <pc:docMk/>
          <pc:sldMk cId="794384166" sldId="2147471302"/>
        </pc:sldMkLst>
        <pc:spChg chg="del">
          <ac:chgData name="Panda, Prasanna Kumar (Cognizant)" userId="9fb9adec-3510-4bfc-8ab7-27c027af88f0" providerId="ADAL" clId="{B967702B-6F0C-423B-9050-A972D3B6758C}" dt="2022-12-14T13:53:33.372" v="107" actId="478"/>
          <ac:spMkLst>
            <pc:docMk/>
            <pc:sldMk cId="794384166" sldId="2147471302"/>
            <ac:spMk id="48" creationId="{96F1026F-7258-400C-9843-693A4F0D5030}"/>
          </ac:spMkLst>
        </pc:spChg>
        <pc:spChg chg="add mod">
          <ac:chgData name="Panda, Prasanna Kumar (Cognizant)" userId="9fb9adec-3510-4bfc-8ab7-27c027af88f0" providerId="ADAL" clId="{B967702B-6F0C-423B-9050-A972D3B6758C}" dt="2022-12-14T14:01:13.564" v="369" actId="1076"/>
          <ac:spMkLst>
            <pc:docMk/>
            <pc:sldMk cId="794384166" sldId="2147471302"/>
            <ac:spMk id="49" creationId="{7435B74F-D83C-4CDC-B06D-E83BED5C1C92}"/>
          </ac:spMkLst>
        </pc:spChg>
        <pc:graphicFrameChg chg="mod">
          <ac:chgData name="Panda, Prasanna Kumar (Cognizant)" userId="9fb9adec-3510-4bfc-8ab7-27c027af88f0" providerId="ADAL" clId="{B967702B-6F0C-423B-9050-A972D3B6758C}" dt="2022-12-14T14:00:12.871" v="362" actId="14100"/>
          <ac:graphicFrameMkLst>
            <pc:docMk/>
            <pc:sldMk cId="794384166" sldId="2147471302"/>
            <ac:graphicFrameMk id="47" creationId="{5AE7A7C3-714C-4B8A-83B8-DFC4A732F06E}"/>
          </ac:graphicFrameMkLst>
        </pc:graphicFrameChg>
      </pc:sldChg>
      <pc:sldChg chg="addSp delSp modSp mod">
        <pc:chgData name="Panda, Prasanna Kumar (Cognizant)" userId="9fb9adec-3510-4bfc-8ab7-27c027af88f0" providerId="ADAL" clId="{B967702B-6F0C-423B-9050-A972D3B6758C}" dt="2022-12-14T14:01:21.771" v="371"/>
        <pc:sldMkLst>
          <pc:docMk/>
          <pc:sldMk cId="2855016842" sldId="2147471303"/>
        </pc:sldMkLst>
        <pc:spChg chg="del">
          <ac:chgData name="Panda, Prasanna Kumar (Cognizant)" userId="9fb9adec-3510-4bfc-8ab7-27c027af88f0" providerId="ADAL" clId="{B967702B-6F0C-423B-9050-A972D3B6758C}" dt="2022-12-14T13:53:43.772" v="109" actId="478"/>
          <ac:spMkLst>
            <pc:docMk/>
            <pc:sldMk cId="2855016842" sldId="2147471303"/>
            <ac:spMk id="48" creationId="{96F1026F-7258-400C-9843-693A4F0D5030}"/>
          </ac:spMkLst>
        </pc:spChg>
        <pc:spChg chg="add del mod">
          <ac:chgData name="Panda, Prasanna Kumar (Cognizant)" userId="9fb9adec-3510-4bfc-8ab7-27c027af88f0" providerId="ADAL" clId="{B967702B-6F0C-423B-9050-A972D3B6758C}" dt="2022-12-14T14:01:20.590" v="370" actId="478"/>
          <ac:spMkLst>
            <pc:docMk/>
            <pc:sldMk cId="2855016842" sldId="2147471303"/>
            <ac:spMk id="49" creationId="{48CB8749-9C21-4635-AECC-EFED661A27CC}"/>
          </ac:spMkLst>
        </pc:spChg>
        <pc:spChg chg="add mod">
          <ac:chgData name="Panda, Prasanna Kumar (Cognizant)" userId="9fb9adec-3510-4bfc-8ab7-27c027af88f0" providerId="ADAL" clId="{B967702B-6F0C-423B-9050-A972D3B6758C}" dt="2022-12-14T14:01:21.771" v="371"/>
          <ac:spMkLst>
            <pc:docMk/>
            <pc:sldMk cId="2855016842" sldId="2147471303"/>
            <ac:spMk id="51" creationId="{8A7FE4CC-6DFD-4DA6-8372-9846386ABFCE}"/>
          </ac:spMkLst>
        </pc:spChg>
        <pc:graphicFrameChg chg="del mod">
          <ac:chgData name="Panda, Prasanna Kumar (Cognizant)" userId="9fb9adec-3510-4bfc-8ab7-27c027af88f0" providerId="ADAL" clId="{B967702B-6F0C-423B-9050-A972D3B6758C}" dt="2022-12-14T14:00:23.904" v="364" actId="478"/>
          <ac:graphicFrameMkLst>
            <pc:docMk/>
            <pc:sldMk cId="2855016842" sldId="2147471303"/>
            <ac:graphicFrameMk id="47" creationId="{5AE7A7C3-714C-4B8A-83B8-DFC4A732F06E}"/>
          </ac:graphicFrameMkLst>
        </pc:graphicFrameChg>
        <pc:graphicFrameChg chg="add mod">
          <ac:chgData name="Panda, Prasanna Kumar (Cognizant)" userId="9fb9adec-3510-4bfc-8ab7-27c027af88f0" providerId="ADAL" clId="{B967702B-6F0C-423B-9050-A972D3B6758C}" dt="2022-12-14T14:00:25.395" v="365"/>
          <ac:graphicFrameMkLst>
            <pc:docMk/>
            <pc:sldMk cId="2855016842" sldId="2147471303"/>
            <ac:graphicFrameMk id="50" creationId="{ED4B24F2-2D02-46B1-BB35-45407FE2AAD6}"/>
          </ac:graphicFrameMkLst>
        </pc:graphicFrameChg>
      </pc:sldChg>
      <pc:sldChg chg="addSp delSp modSp mod">
        <pc:chgData name="Panda, Prasanna Kumar (Cognizant)" userId="9fb9adec-3510-4bfc-8ab7-27c027af88f0" providerId="ADAL" clId="{B967702B-6F0C-423B-9050-A972D3B6758C}" dt="2022-12-14T14:01:28.855" v="373"/>
        <pc:sldMkLst>
          <pc:docMk/>
          <pc:sldMk cId="1144885153" sldId="2147471304"/>
        </pc:sldMkLst>
        <pc:spChg chg="del">
          <ac:chgData name="Panda, Prasanna Kumar (Cognizant)" userId="9fb9adec-3510-4bfc-8ab7-27c027af88f0" providerId="ADAL" clId="{B967702B-6F0C-423B-9050-A972D3B6758C}" dt="2022-12-14T13:53:53.808" v="111" actId="478"/>
          <ac:spMkLst>
            <pc:docMk/>
            <pc:sldMk cId="1144885153" sldId="2147471304"/>
            <ac:spMk id="48" creationId="{96F1026F-7258-400C-9843-693A4F0D5030}"/>
          </ac:spMkLst>
        </pc:spChg>
        <pc:spChg chg="add del mod">
          <ac:chgData name="Panda, Prasanna Kumar (Cognizant)" userId="9fb9adec-3510-4bfc-8ab7-27c027af88f0" providerId="ADAL" clId="{B967702B-6F0C-423B-9050-A972D3B6758C}" dt="2022-12-14T14:01:27.662" v="372" actId="478"/>
          <ac:spMkLst>
            <pc:docMk/>
            <pc:sldMk cId="1144885153" sldId="2147471304"/>
            <ac:spMk id="49" creationId="{6C6ABC54-F2F4-44DC-A1F0-898DC50EE415}"/>
          </ac:spMkLst>
        </pc:spChg>
        <pc:spChg chg="add mod">
          <ac:chgData name="Panda, Prasanna Kumar (Cognizant)" userId="9fb9adec-3510-4bfc-8ab7-27c027af88f0" providerId="ADAL" clId="{B967702B-6F0C-423B-9050-A972D3B6758C}" dt="2022-12-14T14:01:28.855" v="373"/>
          <ac:spMkLst>
            <pc:docMk/>
            <pc:sldMk cId="1144885153" sldId="2147471304"/>
            <ac:spMk id="51" creationId="{C3C6A66A-440B-47A4-89EA-4566338409DF}"/>
          </ac:spMkLst>
        </pc:spChg>
        <pc:graphicFrameChg chg="del mod">
          <ac:chgData name="Panda, Prasanna Kumar (Cognizant)" userId="9fb9adec-3510-4bfc-8ab7-27c027af88f0" providerId="ADAL" clId="{B967702B-6F0C-423B-9050-A972D3B6758C}" dt="2022-12-14T14:00:37.108" v="367" actId="478"/>
          <ac:graphicFrameMkLst>
            <pc:docMk/>
            <pc:sldMk cId="1144885153" sldId="2147471304"/>
            <ac:graphicFrameMk id="47" creationId="{5AE7A7C3-714C-4B8A-83B8-DFC4A732F06E}"/>
          </ac:graphicFrameMkLst>
        </pc:graphicFrameChg>
        <pc:graphicFrameChg chg="add mod">
          <ac:chgData name="Panda, Prasanna Kumar (Cognizant)" userId="9fb9adec-3510-4bfc-8ab7-27c027af88f0" providerId="ADAL" clId="{B967702B-6F0C-423B-9050-A972D3B6758C}" dt="2022-12-14T14:00:38.726" v="368"/>
          <ac:graphicFrameMkLst>
            <pc:docMk/>
            <pc:sldMk cId="1144885153" sldId="2147471304"/>
            <ac:graphicFrameMk id="50" creationId="{02C9DE67-C088-4031-8135-3D1ED7B0A269}"/>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26F6E9-DD31-4891-A4F7-03D04D63E7CB}"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5A3DE5E5-DB38-483A-818D-DC76917C7443}">
      <dgm:prSet phldrT="[Text]" custT="1"/>
      <dgm:spPr/>
      <dgm:t>
        <a:bodyPr/>
        <a:lstStyle/>
        <a:p>
          <a:r>
            <a:rPr lang="en-IN" sz="900" dirty="0"/>
            <a:t>Cloud FinOps (Spend Management)</a:t>
          </a:r>
          <a:endParaRPr lang="en-US" sz="900" dirty="0"/>
        </a:p>
      </dgm:t>
    </dgm:pt>
    <dgm:pt modelId="{4AB6D596-AC87-4B5E-BD3B-67200B4407E8}" type="parTrans" cxnId="{74BD5509-A662-42EA-9DFE-550CC7C37A6B}">
      <dgm:prSet/>
      <dgm:spPr/>
      <dgm:t>
        <a:bodyPr/>
        <a:lstStyle/>
        <a:p>
          <a:endParaRPr lang="en-US"/>
        </a:p>
      </dgm:t>
    </dgm:pt>
    <dgm:pt modelId="{3A2F1E0C-82FE-4AA8-862E-EB7291B40281}" type="sibTrans" cxnId="{74BD5509-A662-42EA-9DFE-550CC7C37A6B}">
      <dgm:prSet/>
      <dgm:spPr/>
      <dgm:t>
        <a:bodyPr/>
        <a:lstStyle/>
        <a:p>
          <a:endParaRPr lang="en-US"/>
        </a:p>
      </dgm:t>
    </dgm:pt>
    <dgm:pt modelId="{323A7E8E-8982-4AF6-8B84-2599322BA2BB}">
      <dgm:prSet phldrT="[Text]" custT="1"/>
      <dgm:spPr/>
      <dgm:t>
        <a:bodyPr/>
        <a:lstStyle/>
        <a:p>
          <a:r>
            <a:rPr lang="en-US" sz="900" kern="1200" dirty="0">
              <a:solidFill>
                <a:srgbClr val="FFFFFF"/>
              </a:solidFill>
              <a:latin typeface="Arial" panose="020B0604020202020204"/>
              <a:ea typeface="+mn-ea"/>
              <a:cs typeface="+mn-cs"/>
            </a:rPr>
            <a:t>Cloud Usage tracking and Reporting</a:t>
          </a:r>
        </a:p>
      </dgm:t>
    </dgm:pt>
    <dgm:pt modelId="{EFBF5457-B6C9-4410-B004-B0233111A85F}" type="parTrans" cxnId="{ABFA15B5-E37F-4CEC-A3AC-98011B78947F}">
      <dgm:prSet/>
      <dgm:spPr/>
      <dgm:t>
        <a:bodyPr/>
        <a:lstStyle/>
        <a:p>
          <a:endParaRPr lang="en-US"/>
        </a:p>
      </dgm:t>
    </dgm:pt>
    <dgm:pt modelId="{66D6A76C-1FE4-4E88-91E5-CFB09AC9CC02}" type="sibTrans" cxnId="{ABFA15B5-E37F-4CEC-A3AC-98011B78947F}">
      <dgm:prSet/>
      <dgm:spPr/>
      <dgm:t>
        <a:bodyPr/>
        <a:lstStyle/>
        <a:p>
          <a:endParaRPr lang="en-US"/>
        </a:p>
      </dgm:t>
    </dgm:pt>
    <dgm:pt modelId="{FB83C18C-707C-409D-A064-50F007A4CC04}">
      <dgm:prSet phldrT="[Text]" custT="1"/>
      <dgm:spPr/>
      <dgm:t>
        <a:bodyPr/>
        <a:lstStyle/>
        <a:p>
          <a:pPr marL="0" lvl="0" indent="0" algn="ctr" defTabSz="400050">
            <a:lnSpc>
              <a:spcPct val="90000"/>
            </a:lnSpc>
            <a:spcBef>
              <a:spcPct val="0"/>
            </a:spcBef>
            <a:spcAft>
              <a:spcPct val="35000"/>
            </a:spcAft>
            <a:buNone/>
          </a:pPr>
          <a:r>
            <a:rPr lang="en-US" sz="900" kern="1200" dirty="0">
              <a:solidFill>
                <a:srgbClr val="FFFFFF"/>
              </a:solidFill>
              <a:latin typeface="Arial" panose="020B0604020202020204"/>
              <a:ea typeface="+mn-ea"/>
              <a:cs typeface="+mn-cs"/>
            </a:rPr>
            <a:t>Automated Operations and Self-Service Catalogue</a:t>
          </a:r>
        </a:p>
      </dgm:t>
    </dgm:pt>
    <dgm:pt modelId="{040CEFEB-A383-4384-9706-785DDCB54168}" type="parTrans" cxnId="{61A11425-39AC-4D86-ABC6-079839CDC5C6}">
      <dgm:prSet/>
      <dgm:spPr/>
      <dgm:t>
        <a:bodyPr/>
        <a:lstStyle/>
        <a:p>
          <a:endParaRPr lang="en-US"/>
        </a:p>
      </dgm:t>
    </dgm:pt>
    <dgm:pt modelId="{0A3FB68A-639A-481D-9935-79B4D82EA831}" type="sibTrans" cxnId="{61A11425-39AC-4D86-ABC6-079839CDC5C6}">
      <dgm:prSet/>
      <dgm:spPr/>
      <dgm:t>
        <a:bodyPr/>
        <a:lstStyle/>
        <a:p>
          <a:endParaRPr lang="en-US"/>
        </a:p>
      </dgm:t>
    </dgm:pt>
    <dgm:pt modelId="{E902147F-0833-40D7-AB2A-8F42D33DCF88}" type="pres">
      <dgm:prSet presAssocID="{C326F6E9-DD31-4891-A4F7-03D04D63E7CB}" presName="diagram" presStyleCnt="0">
        <dgm:presLayoutVars>
          <dgm:dir/>
          <dgm:resizeHandles val="exact"/>
        </dgm:presLayoutVars>
      </dgm:prSet>
      <dgm:spPr/>
    </dgm:pt>
    <dgm:pt modelId="{EE2269AC-2E91-4959-9819-CEFC50B93A7C}" type="pres">
      <dgm:prSet presAssocID="{5A3DE5E5-DB38-483A-818D-DC76917C7443}" presName="node" presStyleLbl="node1" presStyleIdx="0" presStyleCnt="3" custScaleY="90909" custLinFactNeighborX="8250" custLinFactNeighborY="-4694">
        <dgm:presLayoutVars>
          <dgm:bulletEnabled val="1"/>
        </dgm:presLayoutVars>
      </dgm:prSet>
      <dgm:spPr/>
    </dgm:pt>
    <dgm:pt modelId="{8B1C6D7B-C664-42B3-8C48-0259A44F68A3}" type="pres">
      <dgm:prSet presAssocID="{3A2F1E0C-82FE-4AA8-862E-EB7291B40281}" presName="sibTrans" presStyleCnt="0"/>
      <dgm:spPr/>
    </dgm:pt>
    <dgm:pt modelId="{178F358C-70E9-47AB-93C9-4A94A2114C5F}" type="pres">
      <dgm:prSet presAssocID="{323A7E8E-8982-4AF6-8B84-2599322BA2BB}" presName="node" presStyleLbl="node1" presStyleIdx="1" presStyleCnt="3" custLinFactNeighborX="8437" custLinFactNeighborY="-3581">
        <dgm:presLayoutVars>
          <dgm:bulletEnabled val="1"/>
        </dgm:presLayoutVars>
      </dgm:prSet>
      <dgm:spPr/>
    </dgm:pt>
    <dgm:pt modelId="{E3AE9F2E-EAFE-445A-8F69-9F7C5A5EB73B}" type="pres">
      <dgm:prSet presAssocID="{66D6A76C-1FE4-4E88-91E5-CFB09AC9CC02}" presName="sibTrans" presStyleCnt="0"/>
      <dgm:spPr/>
    </dgm:pt>
    <dgm:pt modelId="{CCE32C37-4067-4687-A87B-5D130D29A1A2}" type="pres">
      <dgm:prSet presAssocID="{FB83C18C-707C-409D-A064-50F007A4CC04}" presName="node" presStyleLbl="node1" presStyleIdx="2" presStyleCnt="3" custLinFactNeighborX="720" custLinFactNeighborY="-5371">
        <dgm:presLayoutVars>
          <dgm:bulletEnabled val="1"/>
        </dgm:presLayoutVars>
      </dgm:prSet>
      <dgm:spPr/>
    </dgm:pt>
  </dgm:ptLst>
  <dgm:cxnLst>
    <dgm:cxn modelId="{74BD5509-A662-42EA-9DFE-550CC7C37A6B}" srcId="{C326F6E9-DD31-4891-A4F7-03D04D63E7CB}" destId="{5A3DE5E5-DB38-483A-818D-DC76917C7443}" srcOrd="0" destOrd="0" parTransId="{4AB6D596-AC87-4B5E-BD3B-67200B4407E8}" sibTransId="{3A2F1E0C-82FE-4AA8-862E-EB7291B40281}"/>
    <dgm:cxn modelId="{9B193F17-4357-456D-A340-4C746B30D32E}" type="presOf" srcId="{5A3DE5E5-DB38-483A-818D-DC76917C7443}" destId="{EE2269AC-2E91-4959-9819-CEFC50B93A7C}" srcOrd="0" destOrd="0" presId="urn:microsoft.com/office/officeart/2005/8/layout/default"/>
    <dgm:cxn modelId="{670F6920-A5F4-45E1-8FCD-EFEB5C81E00C}" type="presOf" srcId="{FB83C18C-707C-409D-A064-50F007A4CC04}" destId="{CCE32C37-4067-4687-A87B-5D130D29A1A2}" srcOrd="0" destOrd="0" presId="urn:microsoft.com/office/officeart/2005/8/layout/default"/>
    <dgm:cxn modelId="{61A11425-39AC-4D86-ABC6-079839CDC5C6}" srcId="{C326F6E9-DD31-4891-A4F7-03D04D63E7CB}" destId="{FB83C18C-707C-409D-A064-50F007A4CC04}" srcOrd="2" destOrd="0" parTransId="{040CEFEB-A383-4384-9706-785DDCB54168}" sibTransId="{0A3FB68A-639A-481D-9935-79B4D82EA831}"/>
    <dgm:cxn modelId="{74CFB63F-0611-40D7-9D94-52260F80660A}" type="presOf" srcId="{323A7E8E-8982-4AF6-8B84-2599322BA2BB}" destId="{178F358C-70E9-47AB-93C9-4A94A2114C5F}" srcOrd="0" destOrd="0" presId="urn:microsoft.com/office/officeart/2005/8/layout/default"/>
    <dgm:cxn modelId="{ABFA15B5-E37F-4CEC-A3AC-98011B78947F}" srcId="{C326F6E9-DD31-4891-A4F7-03D04D63E7CB}" destId="{323A7E8E-8982-4AF6-8B84-2599322BA2BB}" srcOrd="1" destOrd="0" parTransId="{EFBF5457-B6C9-4410-B004-B0233111A85F}" sibTransId="{66D6A76C-1FE4-4E88-91E5-CFB09AC9CC02}"/>
    <dgm:cxn modelId="{7D5CBDE4-35D7-4849-AADF-AE3155A073F3}" type="presOf" srcId="{C326F6E9-DD31-4891-A4F7-03D04D63E7CB}" destId="{E902147F-0833-40D7-AB2A-8F42D33DCF88}" srcOrd="0" destOrd="0" presId="urn:microsoft.com/office/officeart/2005/8/layout/default"/>
    <dgm:cxn modelId="{EFEC9B0C-8D30-4A11-B867-9236D708E3B4}" type="presParOf" srcId="{E902147F-0833-40D7-AB2A-8F42D33DCF88}" destId="{EE2269AC-2E91-4959-9819-CEFC50B93A7C}" srcOrd="0" destOrd="0" presId="urn:microsoft.com/office/officeart/2005/8/layout/default"/>
    <dgm:cxn modelId="{DA76AD21-25A7-4C4F-82E0-350E365DC9B2}" type="presParOf" srcId="{E902147F-0833-40D7-AB2A-8F42D33DCF88}" destId="{8B1C6D7B-C664-42B3-8C48-0259A44F68A3}" srcOrd="1" destOrd="0" presId="urn:microsoft.com/office/officeart/2005/8/layout/default"/>
    <dgm:cxn modelId="{55913474-3309-437B-A553-048CCEE1A9D4}" type="presParOf" srcId="{E902147F-0833-40D7-AB2A-8F42D33DCF88}" destId="{178F358C-70E9-47AB-93C9-4A94A2114C5F}" srcOrd="2" destOrd="0" presId="urn:microsoft.com/office/officeart/2005/8/layout/default"/>
    <dgm:cxn modelId="{9FECA393-DB36-4E81-A02C-2B256D1345AE}" type="presParOf" srcId="{E902147F-0833-40D7-AB2A-8F42D33DCF88}" destId="{E3AE9F2E-EAFE-445A-8F69-9F7C5A5EB73B}" srcOrd="3" destOrd="0" presId="urn:microsoft.com/office/officeart/2005/8/layout/default"/>
    <dgm:cxn modelId="{0BC94AA2-324D-48DA-85BF-5680FC8DE99B}" type="presParOf" srcId="{E902147F-0833-40D7-AB2A-8F42D33DCF88}" destId="{CCE32C37-4067-4687-A87B-5D130D29A1A2}"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26F6E9-DD31-4891-A4F7-03D04D63E7CB}"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5A3DE5E5-DB38-483A-818D-DC76917C7443}">
      <dgm:prSet phldrT="[Text]" custT="1"/>
      <dgm:spPr/>
      <dgm:t>
        <a:bodyPr/>
        <a:lstStyle/>
        <a:p>
          <a:r>
            <a:rPr lang="en-IN" sz="900" dirty="0"/>
            <a:t>Cloud FinOps (Spend Management)</a:t>
          </a:r>
          <a:endParaRPr lang="en-US" sz="900" dirty="0"/>
        </a:p>
      </dgm:t>
    </dgm:pt>
    <dgm:pt modelId="{4AB6D596-AC87-4B5E-BD3B-67200B4407E8}" type="parTrans" cxnId="{74BD5509-A662-42EA-9DFE-550CC7C37A6B}">
      <dgm:prSet/>
      <dgm:spPr/>
      <dgm:t>
        <a:bodyPr/>
        <a:lstStyle/>
        <a:p>
          <a:endParaRPr lang="en-US"/>
        </a:p>
      </dgm:t>
    </dgm:pt>
    <dgm:pt modelId="{3A2F1E0C-82FE-4AA8-862E-EB7291B40281}" type="sibTrans" cxnId="{74BD5509-A662-42EA-9DFE-550CC7C37A6B}">
      <dgm:prSet/>
      <dgm:spPr/>
      <dgm:t>
        <a:bodyPr/>
        <a:lstStyle/>
        <a:p>
          <a:endParaRPr lang="en-US"/>
        </a:p>
      </dgm:t>
    </dgm:pt>
    <dgm:pt modelId="{323A7E8E-8982-4AF6-8B84-2599322BA2BB}">
      <dgm:prSet phldrT="[Text]" custT="1"/>
      <dgm:spPr/>
      <dgm:t>
        <a:bodyPr/>
        <a:lstStyle/>
        <a:p>
          <a:r>
            <a:rPr lang="en-US" sz="900" kern="1200" dirty="0">
              <a:solidFill>
                <a:srgbClr val="FFFFFF"/>
              </a:solidFill>
              <a:latin typeface="Arial" panose="020B0604020202020204"/>
              <a:ea typeface="+mn-ea"/>
              <a:cs typeface="+mn-cs"/>
            </a:rPr>
            <a:t>Cloud Usage tracking and Reporting</a:t>
          </a:r>
        </a:p>
      </dgm:t>
    </dgm:pt>
    <dgm:pt modelId="{EFBF5457-B6C9-4410-B004-B0233111A85F}" type="parTrans" cxnId="{ABFA15B5-E37F-4CEC-A3AC-98011B78947F}">
      <dgm:prSet/>
      <dgm:spPr/>
      <dgm:t>
        <a:bodyPr/>
        <a:lstStyle/>
        <a:p>
          <a:endParaRPr lang="en-US"/>
        </a:p>
      </dgm:t>
    </dgm:pt>
    <dgm:pt modelId="{66D6A76C-1FE4-4E88-91E5-CFB09AC9CC02}" type="sibTrans" cxnId="{ABFA15B5-E37F-4CEC-A3AC-98011B78947F}">
      <dgm:prSet/>
      <dgm:spPr/>
      <dgm:t>
        <a:bodyPr/>
        <a:lstStyle/>
        <a:p>
          <a:endParaRPr lang="en-US"/>
        </a:p>
      </dgm:t>
    </dgm:pt>
    <dgm:pt modelId="{FB83C18C-707C-409D-A064-50F007A4CC04}">
      <dgm:prSet phldrT="[Text]" custT="1"/>
      <dgm:spPr/>
      <dgm:t>
        <a:bodyPr/>
        <a:lstStyle/>
        <a:p>
          <a:pPr marL="0" lvl="0" indent="0" algn="ctr" defTabSz="400050">
            <a:lnSpc>
              <a:spcPct val="90000"/>
            </a:lnSpc>
            <a:spcBef>
              <a:spcPct val="0"/>
            </a:spcBef>
            <a:spcAft>
              <a:spcPct val="35000"/>
            </a:spcAft>
            <a:buNone/>
          </a:pPr>
          <a:r>
            <a:rPr lang="en-US" sz="900" kern="1200" dirty="0">
              <a:solidFill>
                <a:srgbClr val="FFFFFF"/>
              </a:solidFill>
              <a:latin typeface="Arial" panose="020B0604020202020204"/>
              <a:ea typeface="+mn-ea"/>
              <a:cs typeface="+mn-cs"/>
            </a:rPr>
            <a:t>Automated Operations and Self-Service Catalogue</a:t>
          </a:r>
        </a:p>
      </dgm:t>
    </dgm:pt>
    <dgm:pt modelId="{040CEFEB-A383-4384-9706-785DDCB54168}" type="parTrans" cxnId="{61A11425-39AC-4D86-ABC6-079839CDC5C6}">
      <dgm:prSet/>
      <dgm:spPr/>
      <dgm:t>
        <a:bodyPr/>
        <a:lstStyle/>
        <a:p>
          <a:endParaRPr lang="en-US"/>
        </a:p>
      </dgm:t>
    </dgm:pt>
    <dgm:pt modelId="{0A3FB68A-639A-481D-9935-79B4D82EA831}" type="sibTrans" cxnId="{61A11425-39AC-4D86-ABC6-079839CDC5C6}">
      <dgm:prSet/>
      <dgm:spPr/>
      <dgm:t>
        <a:bodyPr/>
        <a:lstStyle/>
        <a:p>
          <a:endParaRPr lang="en-US"/>
        </a:p>
      </dgm:t>
    </dgm:pt>
    <dgm:pt modelId="{E902147F-0833-40D7-AB2A-8F42D33DCF88}" type="pres">
      <dgm:prSet presAssocID="{C326F6E9-DD31-4891-A4F7-03D04D63E7CB}" presName="diagram" presStyleCnt="0">
        <dgm:presLayoutVars>
          <dgm:dir/>
          <dgm:resizeHandles val="exact"/>
        </dgm:presLayoutVars>
      </dgm:prSet>
      <dgm:spPr/>
    </dgm:pt>
    <dgm:pt modelId="{EE2269AC-2E91-4959-9819-CEFC50B93A7C}" type="pres">
      <dgm:prSet presAssocID="{5A3DE5E5-DB38-483A-818D-DC76917C7443}" presName="node" presStyleLbl="node1" presStyleIdx="0" presStyleCnt="3" custScaleY="90909" custLinFactNeighborX="8250" custLinFactNeighborY="-4694">
        <dgm:presLayoutVars>
          <dgm:bulletEnabled val="1"/>
        </dgm:presLayoutVars>
      </dgm:prSet>
      <dgm:spPr/>
    </dgm:pt>
    <dgm:pt modelId="{8B1C6D7B-C664-42B3-8C48-0259A44F68A3}" type="pres">
      <dgm:prSet presAssocID="{3A2F1E0C-82FE-4AA8-862E-EB7291B40281}" presName="sibTrans" presStyleCnt="0"/>
      <dgm:spPr/>
    </dgm:pt>
    <dgm:pt modelId="{178F358C-70E9-47AB-93C9-4A94A2114C5F}" type="pres">
      <dgm:prSet presAssocID="{323A7E8E-8982-4AF6-8B84-2599322BA2BB}" presName="node" presStyleLbl="node1" presStyleIdx="1" presStyleCnt="3" custLinFactNeighborX="8437" custLinFactNeighborY="-3581">
        <dgm:presLayoutVars>
          <dgm:bulletEnabled val="1"/>
        </dgm:presLayoutVars>
      </dgm:prSet>
      <dgm:spPr/>
    </dgm:pt>
    <dgm:pt modelId="{E3AE9F2E-EAFE-445A-8F69-9F7C5A5EB73B}" type="pres">
      <dgm:prSet presAssocID="{66D6A76C-1FE4-4E88-91E5-CFB09AC9CC02}" presName="sibTrans" presStyleCnt="0"/>
      <dgm:spPr/>
    </dgm:pt>
    <dgm:pt modelId="{CCE32C37-4067-4687-A87B-5D130D29A1A2}" type="pres">
      <dgm:prSet presAssocID="{FB83C18C-707C-409D-A064-50F007A4CC04}" presName="node" presStyleLbl="node1" presStyleIdx="2" presStyleCnt="3" custLinFactNeighborX="720" custLinFactNeighborY="-5371">
        <dgm:presLayoutVars>
          <dgm:bulletEnabled val="1"/>
        </dgm:presLayoutVars>
      </dgm:prSet>
      <dgm:spPr/>
    </dgm:pt>
  </dgm:ptLst>
  <dgm:cxnLst>
    <dgm:cxn modelId="{74BD5509-A662-42EA-9DFE-550CC7C37A6B}" srcId="{C326F6E9-DD31-4891-A4F7-03D04D63E7CB}" destId="{5A3DE5E5-DB38-483A-818D-DC76917C7443}" srcOrd="0" destOrd="0" parTransId="{4AB6D596-AC87-4B5E-BD3B-67200B4407E8}" sibTransId="{3A2F1E0C-82FE-4AA8-862E-EB7291B40281}"/>
    <dgm:cxn modelId="{9B193F17-4357-456D-A340-4C746B30D32E}" type="presOf" srcId="{5A3DE5E5-DB38-483A-818D-DC76917C7443}" destId="{EE2269AC-2E91-4959-9819-CEFC50B93A7C}" srcOrd="0" destOrd="0" presId="urn:microsoft.com/office/officeart/2005/8/layout/default"/>
    <dgm:cxn modelId="{670F6920-A5F4-45E1-8FCD-EFEB5C81E00C}" type="presOf" srcId="{FB83C18C-707C-409D-A064-50F007A4CC04}" destId="{CCE32C37-4067-4687-A87B-5D130D29A1A2}" srcOrd="0" destOrd="0" presId="urn:microsoft.com/office/officeart/2005/8/layout/default"/>
    <dgm:cxn modelId="{61A11425-39AC-4D86-ABC6-079839CDC5C6}" srcId="{C326F6E9-DD31-4891-A4F7-03D04D63E7CB}" destId="{FB83C18C-707C-409D-A064-50F007A4CC04}" srcOrd="2" destOrd="0" parTransId="{040CEFEB-A383-4384-9706-785DDCB54168}" sibTransId="{0A3FB68A-639A-481D-9935-79B4D82EA831}"/>
    <dgm:cxn modelId="{74CFB63F-0611-40D7-9D94-52260F80660A}" type="presOf" srcId="{323A7E8E-8982-4AF6-8B84-2599322BA2BB}" destId="{178F358C-70E9-47AB-93C9-4A94A2114C5F}" srcOrd="0" destOrd="0" presId="urn:microsoft.com/office/officeart/2005/8/layout/default"/>
    <dgm:cxn modelId="{ABFA15B5-E37F-4CEC-A3AC-98011B78947F}" srcId="{C326F6E9-DD31-4891-A4F7-03D04D63E7CB}" destId="{323A7E8E-8982-4AF6-8B84-2599322BA2BB}" srcOrd="1" destOrd="0" parTransId="{EFBF5457-B6C9-4410-B004-B0233111A85F}" sibTransId="{66D6A76C-1FE4-4E88-91E5-CFB09AC9CC02}"/>
    <dgm:cxn modelId="{7D5CBDE4-35D7-4849-AADF-AE3155A073F3}" type="presOf" srcId="{C326F6E9-DD31-4891-A4F7-03D04D63E7CB}" destId="{E902147F-0833-40D7-AB2A-8F42D33DCF88}" srcOrd="0" destOrd="0" presId="urn:microsoft.com/office/officeart/2005/8/layout/default"/>
    <dgm:cxn modelId="{EFEC9B0C-8D30-4A11-B867-9236D708E3B4}" type="presParOf" srcId="{E902147F-0833-40D7-AB2A-8F42D33DCF88}" destId="{EE2269AC-2E91-4959-9819-CEFC50B93A7C}" srcOrd="0" destOrd="0" presId="urn:microsoft.com/office/officeart/2005/8/layout/default"/>
    <dgm:cxn modelId="{DA76AD21-25A7-4C4F-82E0-350E365DC9B2}" type="presParOf" srcId="{E902147F-0833-40D7-AB2A-8F42D33DCF88}" destId="{8B1C6D7B-C664-42B3-8C48-0259A44F68A3}" srcOrd="1" destOrd="0" presId="urn:microsoft.com/office/officeart/2005/8/layout/default"/>
    <dgm:cxn modelId="{55913474-3309-437B-A553-048CCEE1A9D4}" type="presParOf" srcId="{E902147F-0833-40D7-AB2A-8F42D33DCF88}" destId="{178F358C-70E9-47AB-93C9-4A94A2114C5F}" srcOrd="2" destOrd="0" presId="urn:microsoft.com/office/officeart/2005/8/layout/default"/>
    <dgm:cxn modelId="{9FECA393-DB36-4E81-A02C-2B256D1345AE}" type="presParOf" srcId="{E902147F-0833-40D7-AB2A-8F42D33DCF88}" destId="{E3AE9F2E-EAFE-445A-8F69-9F7C5A5EB73B}" srcOrd="3" destOrd="0" presId="urn:microsoft.com/office/officeart/2005/8/layout/default"/>
    <dgm:cxn modelId="{0BC94AA2-324D-48DA-85BF-5680FC8DE99B}" type="presParOf" srcId="{E902147F-0833-40D7-AB2A-8F42D33DCF88}" destId="{CCE32C37-4067-4687-A87B-5D130D29A1A2}"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326F6E9-DD31-4891-A4F7-03D04D63E7CB}"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5A3DE5E5-DB38-483A-818D-DC76917C7443}">
      <dgm:prSet phldrT="[Text]" custT="1"/>
      <dgm:spPr/>
      <dgm:t>
        <a:bodyPr/>
        <a:lstStyle/>
        <a:p>
          <a:r>
            <a:rPr lang="en-IN" sz="900" dirty="0"/>
            <a:t>Cloud FinOps (Spend Management)</a:t>
          </a:r>
          <a:endParaRPr lang="en-US" sz="900" dirty="0"/>
        </a:p>
      </dgm:t>
    </dgm:pt>
    <dgm:pt modelId="{4AB6D596-AC87-4B5E-BD3B-67200B4407E8}" type="parTrans" cxnId="{74BD5509-A662-42EA-9DFE-550CC7C37A6B}">
      <dgm:prSet/>
      <dgm:spPr/>
      <dgm:t>
        <a:bodyPr/>
        <a:lstStyle/>
        <a:p>
          <a:endParaRPr lang="en-US"/>
        </a:p>
      </dgm:t>
    </dgm:pt>
    <dgm:pt modelId="{3A2F1E0C-82FE-4AA8-862E-EB7291B40281}" type="sibTrans" cxnId="{74BD5509-A662-42EA-9DFE-550CC7C37A6B}">
      <dgm:prSet/>
      <dgm:spPr/>
      <dgm:t>
        <a:bodyPr/>
        <a:lstStyle/>
        <a:p>
          <a:endParaRPr lang="en-US"/>
        </a:p>
      </dgm:t>
    </dgm:pt>
    <dgm:pt modelId="{323A7E8E-8982-4AF6-8B84-2599322BA2BB}">
      <dgm:prSet phldrT="[Text]" custT="1"/>
      <dgm:spPr/>
      <dgm:t>
        <a:bodyPr/>
        <a:lstStyle/>
        <a:p>
          <a:r>
            <a:rPr lang="en-US" sz="900" kern="1200" dirty="0">
              <a:solidFill>
                <a:srgbClr val="FFFFFF"/>
              </a:solidFill>
              <a:latin typeface="Arial" panose="020B0604020202020204"/>
              <a:ea typeface="+mn-ea"/>
              <a:cs typeface="+mn-cs"/>
            </a:rPr>
            <a:t>Cloud Usage tracking and Reporting</a:t>
          </a:r>
        </a:p>
      </dgm:t>
    </dgm:pt>
    <dgm:pt modelId="{EFBF5457-B6C9-4410-B004-B0233111A85F}" type="parTrans" cxnId="{ABFA15B5-E37F-4CEC-A3AC-98011B78947F}">
      <dgm:prSet/>
      <dgm:spPr/>
      <dgm:t>
        <a:bodyPr/>
        <a:lstStyle/>
        <a:p>
          <a:endParaRPr lang="en-US"/>
        </a:p>
      </dgm:t>
    </dgm:pt>
    <dgm:pt modelId="{66D6A76C-1FE4-4E88-91E5-CFB09AC9CC02}" type="sibTrans" cxnId="{ABFA15B5-E37F-4CEC-A3AC-98011B78947F}">
      <dgm:prSet/>
      <dgm:spPr/>
      <dgm:t>
        <a:bodyPr/>
        <a:lstStyle/>
        <a:p>
          <a:endParaRPr lang="en-US"/>
        </a:p>
      </dgm:t>
    </dgm:pt>
    <dgm:pt modelId="{FB83C18C-707C-409D-A064-50F007A4CC04}">
      <dgm:prSet phldrT="[Text]" custT="1"/>
      <dgm:spPr/>
      <dgm:t>
        <a:bodyPr/>
        <a:lstStyle/>
        <a:p>
          <a:pPr marL="0" lvl="0" indent="0" algn="ctr" defTabSz="400050">
            <a:lnSpc>
              <a:spcPct val="90000"/>
            </a:lnSpc>
            <a:spcBef>
              <a:spcPct val="0"/>
            </a:spcBef>
            <a:spcAft>
              <a:spcPct val="35000"/>
            </a:spcAft>
            <a:buNone/>
          </a:pPr>
          <a:r>
            <a:rPr lang="en-US" sz="900" kern="1200" dirty="0">
              <a:solidFill>
                <a:srgbClr val="FFFFFF"/>
              </a:solidFill>
              <a:latin typeface="Arial" panose="020B0604020202020204"/>
              <a:ea typeface="+mn-ea"/>
              <a:cs typeface="+mn-cs"/>
            </a:rPr>
            <a:t>Automated Operations and Self-Service Catalogue</a:t>
          </a:r>
        </a:p>
      </dgm:t>
    </dgm:pt>
    <dgm:pt modelId="{040CEFEB-A383-4384-9706-785DDCB54168}" type="parTrans" cxnId="{61A11425-39AC-4D86-ABC6-079839CDC5C6}">
      <dgm:prSet/>
      <dgm:spPr/>
      <dgm:t>
        <a:bodyPr/>
        <a:lstStyle/>
        <a:p>
          <a:endParaRPr lang="en-US"/>
        </a:p>
      </dgm:t>
    </dgm:pt>
    <dgm:pt modelId="{0A3FB68A-639A-481D-9935-79B4D82EA831}" type="sibTrans" cxnId="{61A11425-39AC-4D86-ABC6-079839CDC5C6}">
      <dgm:prSet/>
      <dgm:spPr/>
      <dgm:t>
        <a:bodyPr/>
        <a:lstStyle/>
        <a:p>
          <a:endParaRPr lang="en-US"/>
        </a:p>
      </dgm:t>
    </dgm:pt>
    <dgm:pt modelId="{E902147F-0833-40D7-AB2A-8F42D33DCF88}" type="pres">
      <dgm:prSet presAssocID="{C326F6E9-DD31-4891-A4F7-03D04D63E7CB}" presName="diagram" presStyleCnt="0">
        <dgm:presLayoutVars>
          <dgm:dir/>
          <dgm:resizeHandles val="exact"/>
        </dgm:presLayoutVars>
      </dgm:prSet>
      <dgm:spPr/>
    </dgm:pt>
    <dgm:pt modelId="{EE2269AC-2E91-4959-9819-CEFC50B93A7C}" type="pres">
      <dgm:prSet presAssocID="{5A3DE5E5-DB38-483A-818D-DC76917C7443}" presName="node" presStyleLbl="node1" presStyleIdx="0" presStyleCnt="3" custScaleY="90909" custLinFactNeighborX="8250" custLinFactNeighborY="-4694">
        <dgm:presLayoutVars>
          <dgm:bulletEnabled val="1"/>
        </dgm:presLayoutVars>
      </dgm:prSet>
      <dgm:spPr/>
    </dgm:pt>
    <dgm:pt modelId="{8B1C6D7B-C664-42B3-8C48-0259A44F68A3}" type="pres">
      <dgm:prSet presAssocID="{3A2F1E0C-82FE-4AA8-862E-EB7291B40281}" presName="sibTrans" presStyleCnt="0"/>
      <dgm:spPr/>
    </dgm:pt>
    <dgm:pt modelId="{178F358C-70E9-47AB-93C9-4A94A2114C5F}" type="pres">
      <dgm:prSet presAssocID="{323A7E8E-8982-4AF6-8B84-2599322BA2BB}" presName="node" presStyleLbl="node1" presStyleIdx="1" presStyleCnt="3" custLinFactNeighborX="8437" custLinFactNeighborY="-3581">
        <dgm:presLayoutVars>
          <dgm:bulletEnabled val="1"/>
        </dgm:presLayoutVars>
      </dgm:prSet>
      <dgm:spPr/>
    </dgm:pt>
    <dgm:pt modelId="{E3AE9F2E-EAFE-445A-8F69-9F7C5A5EB73B}" type="pres">
      <dgm:prSet presAssocID="{66D6A76C-1FE4-4E88-91E5-CFB09AC9CC02}" presName="sibTrans" presStyleCnt="0"/>
      <dgm:spPr/>
    </dgm:pt>
    <dgm:pt modelId="{CCE32C37-4067-4687-A87B-5D130D29A1A2}" type="pres">
      <dgm:prSet presAssocID="{FB83C18C-707C-409D-A064-50F007A4CC04}" presName="node" presStyleLbl="node1" presStyleIdx="2" presStyleCnt="3" custLinFactNeighborX="720" custLinFactNeighborY="-5371">
        <dgm:presLayoutVars>
          <dgm:bulletEnabled val="1"/>
        </dgm:presLayoutVars>
      </dgm:prSet>
      <dgm:spPr/>
    </dgm:pt>
  </dgm:ptLst>
  <dgm:cxnLst>
    <dgm:cxn modelId="{74BD5509-A662-42EA-9DFE-550CC7C37A6B}" srcId="{C326F6E9-DD31-4891-A4F7-03D04D63E7CB}" destId="{5A3DE5E5-DB38-483A-818D-DC76917C7443}" srcOrd="0" destOrd="0" parTransId="{4AB6D596-AC87-4B5E-BD3B-67200B4407E8}" sibTransId="{3A2F1E0C-82FE-4AA8-862E-EB7291B40281}"/>
    <dgm:cxn modelId="{9B193F17-4357-456D-A340-4C746B30D32E}" type="presOf" srcId="{5A3DE5E5-DB38-483A-818D-DC76917C7443}" destId="{EE2269AC-2E91-4959-9819-CEFC50B93A7C}" srcOrd="0" destOrd="0" presId="urn:microsoft.com/office/officeart/2005/8/layout/default"/>
    <dgm:cxn modelId="{670F6920-A5F4-45E1-8FCD-EFEB5C81E00C}" type="presOf" srcId="{FB83C18C-707C-409D-A064-50F007A4CC04}" destId="{CCE32C37-4067-4687-A87B-5D130D29A1A2}" srcOrd="0" destOrd="0" presId="urn:microsoft.com/office/officeart/2005/8/layout/default"/>
    <dgm:cxn modelId="{61A11425-39AC-4D86-ABC6-079839CDC5C6}" srcId="{C326F6E9-DD31-4891-A4F7-03D04D63E7CB}" destId="{FB83C18C-707C-409D-A064-50F007A4CC04}" srcOrd="2" destOrd="0" parTransId="{040CEFEB-A383-4384-9706-785DDCB54168}" sibTransId="{0A3FB68A-639A-481D-9935-79B4D82EA831}"/>
    <dgm:cxn modelId="{74CFB63F-0611-40D7-9D94-52260F80660A}" type="presOf" srcId="{323A7E8E-8982-4AF6-8B84-2599322BA2BB}" destId="{178F358C-70E9-47AB-93C9-4A94A2114C5F}" srcOrd="0" destOrd="0" presId="urn:microsoft.com/office/officeart/2005/8/layout/default"/>
    <dgm:cxn modelId="{ABFA15B5-E37F-4CEC-A3AC-98011B78947F}" srcId="{C326F6E9-DD31-4891-A4F7-03D04D63E7CB}" destId="{323A7E8E-8982-4AF6-8B84-2599322BA2BB}" srcOrd="1" destOrd="0" parTransId="{EFBF5457-B6C9-4410-B004-B0233111A85F}" sibTransId="{66D6A76C-1FE4-4E88-91E5-CFB09AC9CC02}"/>
    <dgm:cxn modelId="{7D5CBDE4-35D7-4849-AADF-AE3155A073F3}" type="presOf" srcId="{C326F6E9-DD31-4891-A4F7-03D04D63E7CB}" destId="{E902147F-0833-40D7-AB2A-8F42D33DCF88}" srcOrd="0" destOrd="0" presId="urn:microsoft.com/office/officeart/2005/8/layout/default"/>
    <dgm:cxn modelId="{EFEC9B0C-8D30-4A11-B867-9236D708E3B4}" type="presParOf" srcId="{E902147F-0833-40D7-AB2A-8F42D33DCF88}" destId="{EE2269AC-2E91-4959-9819-CEFC50B93A7C}" srcOrd="0" destOrd="0" presId="urn:microsoft.com/office/officeart/2005/8/layout/default"/>
    <dgm:cxn modelId="{DA76AD21-25A7-4C4F-82E0-350E365DC9B2}" type="presParOf" srcId="{E902147F-0833-40D7-AB2A-8F42D33DCF88}" destId="{8B1C6D7B-C664-42B3-8C48-0259A44F68A3}" srcOrd="1" destOrd="0" presId="urn:microsoft.com/office/officeart/2005/8/layout/default"/>
    <dgm:cxn modelId="{55913474-3309-437B-A553-048CCEE1A9D4}" type="presParOf" srcId="{E902147F-0833-40D7-AB2A-8F42D33DCF88}" destId="{178F358C-70E9-47AB-93C9-4A94A2114C5F}" srcOrd="2" destOrd="0" presId="urn:microsoft.com/office/officeart/2005/8/layout/default"/>
    <dgm:cxn modelId="{9FECA393-DB36-4E81-A02C-2B256D1345AE}" type="presParOf" srcId="{E902147F-0833-40D7-AB2A-8F42D33DCF88}" destId="{E3AE9F2E-EAFE-445A-8F69-9F7C5A5EB73B}" srcOrd="3" destOrd="0" presId="urn:microsoft.com/office/officeart/2005/8/layout/default"/>
    <dgm:cxn modelId="{0BC94AA2-324D-48DA-85BF-5680FC8DE99B}" type="presParOf" srcId="{E902147F-0833-40D7-AB2A-8F42D33DCF88}" destId="{CCE32C37-4067-4687-A87B-5D130D29A1A2}"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326F6E9-DD31-4891-A4F7-03D04D63E7CB}"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5A3DE5E5-DB38-483A-818D-DC76917C7443}">
      <dgm:prSet phldrT="[Text]" custT="1"/>
      <dgm:spPr/>
      <dgm:t>
        <a:bodyPr/>
        <a:lstStyle/>
        <a:p>
          <a:r>
            <a:rPr lang="en-IN" sz="900" dirty="0"/>
            <a:t>Cloud FinOps (Spend Management)</a:t>
          </a:r>
          <a:endParaRPr lang="en-US" sz="900" dirty="0"/>
        </a:p>
      </dgm:t>
    </dgm:pt>
    <dgm:pt modelId="{4AB6D596-AC87-4B5E-BD3B-67200B4407E8}" type="parTrans" cxnId="{74BD5509-A662-42EA-9DFE-550CC7C37A6B}">
      <dgm:prSet/>
      <dgm:spPr/>
      <dgm:t>
        <a:bodyPr/>
        <a:lstStyle/>
        <a:p>
          <a:endParaRPr lang="en-US"/>
        </a:p>
      </dgm:t>
    </dgm:pt>
    <dgm:pt modelId="{3A2F1E0C-82FE-4AA8-862E-EB7291B40281}" type="sibTrans" cxnId="{74BD5509-A662-42EA-9DFE-550CC7C37A6B}">
      <dgm:prSet/>
      <dgm:spPr/>
      <dgm:t>
        <a:bodyPr/>
        <a:lstStyle/>
        <a:p>
          <a:endParaRPr lang="en-US"/>
        </a:p>
      </dgm:t>
    </dgm:pt>
    <dgm:pt modelId="{323A7E8E-8982-4AF6-8B84-2599322BA2BB}">
      <dgm:prSet phldrT="[Text]" custT="1"/>
      <dgm:spPr/>
      <dgm:t>
        <a:bodyPr/>
        <a:lstStyle/>
        <a:p>
          <a:r>
            <a:rPr lang="en-US" sz="900" kern="1200" dirty="0">
              <a:solidFill>
                <a:srgbClr val="FFFFFF"/>
              </a:solidFill>
              <a:latin typeface="Arial" panose="020B0604020202020204"/>
              <a:ea typeface="+mn-ea"/>
              <a:cs typeface="+mn-cs"/>
            </a:rPr>
            <a:t>Cloud Usage tracking and Reporting</a:t>
          </a:r>
        </a:p>
      </dgm:t>
    </dgm:pt>
    <dgm:pt modelId="{EFBF5457-B6C9-4410-B004-B0233111A85F}" type="parTrans" cxnId="{ABFA15B5-E37F-4CEC-A3AC-98011B78947F}">
      <dgm:prSet/>
      <dgm:spPr/>
      <dgm:t>
        <a:bodyPr/>
        <a:lstStyle/>
        <a:p>
          <a:endParaRPr lang="en-US"/>
        </a:p>
      </dgm:t>
    </dgm:pt>
    <dgm:pt modelId="{66D6A76C-1FE4-4E88-91E5-CFB09AC9CC02}" type="sibTrans" cxnId="{ABFA15B5-E37F-4CEC-A3AC-98011B78947F}">
      <dgm:prSet/>
      <dgm:spPr/>
      <dgm:t>
        <a:bodyPr/>
        <a:lstStyle/>
        <a:p>
          <a:endParaRPr lang="en-US"/>
        </a:p>
      </dgm:t>
    </dgm:pt>
    <dgm:pt modelId="{FB83C18C-707C-409D-A064-50F007A4CC04}">
      <dgm:prSet phldrT="[Text]" custT="1"/>
      <dgm:spPr/>
      <dgm:t>
        <a:bodyPr/>
        <a:lstStyle/>
        <a:p>
          <a:pPr marL="0" lvl="0" indent="0" algn="ctr" defTabSz="400050">
            <a:lnSpc>
              <a:spcPct val="90000"/>
            </a:lnSpc>
            <a:spcBef>
              <a:spcPct val="0"/>
            </a:spcBef>
            <a:spcAft>
              <a:spcPct val="35000"/>
            </a:spcAft>
            <a:buNone/>
          </a:pPr>
          <a:r>
            <a:rPr lang="en-US" sz="900" kern="1200" dirty="0">
              <a:solidFill>
                <a:srgbClr val="FFFFFF"/>
              </a:solidFill>
              <a:latin typeface="Arial" panose="020B0604020202020204"/>
              <a:ea typeface="+mn-ea"/>
              <a:cs typeface="+mn-cs"/>
            </a:rPr>
            <a:t>Automated Operations and Self-Service Catalogue</a:t>
          </a:r>
        </a:p>
      </dgm:t>
    </dgm:pt>
    <dgm:pt modelId="{040CEFEB-A383-4384-9706-785DDCB54168}" type="parTrans" cxnId="{61A11425-39AC-4D86-ABC6-079839CDC5C6}">
      <dgm:prSet/>
      <dgm:spPr/>
      <dgm:t>
        <a:bodyPr/>
        <a:lstStyle/>
        <a:p>
          <a:endParaRPr lang="en-US"/>
        </a:p>
      </dgm:t>
    </dgm:pt>
    <dgm:pt modelId="{0A3FB68A-639A-481D-9935-79B4D82EA831}" type="sibTrans" cxnId="{61A11425-39AC-4D86-ABC6-079839CDC5C6}">
      <dgm:prSet/>
      <dgm:spPr/>
      <dgm:t>
        <a:bodyPr/>
        <a:lstStyle/>
        <a:p>
          <a:endParaRPr lang="en-US"/>
        </a:p>
      </dgm:t>
    </dgm:pt>
    <dgm:pt modelId="{E902147F-0833-40D7-AB2A-8F42D33DCF88}" type="pres">
      <dgm:prSet presAssocID="{C326F6E9-DD31-4891-A4F7-03D04D63E7CB}" presName="diagram" presStyleCnt="0">
        <dgm:presLayoutVars>
          <dgm:dir/>
          <dgm:resizeHandles val="exact"/>
        </dgm:presLayoutVars>
      </dgm:prSet>
      <dgm:spPr/>
    </dgm:pt>
    <dgm:pt modelId="{EE2269AC-2E91-4959-9819-CEFC50B93A7C}" type="pres">
      <dgm:prSet presAssocID="{5A3DE5E5-DB38-483A-818D-DC76917C7443}" presName="node" presStyleLbl="node1" presStyleIdx="0" presStyleCnt="3" custScaleY="90909" custLinFactNeighborX="8250" custLinFactNeighborY="-4694">
        <dgm:presLayoutVars>
          <dgm:bulletEnabled val="1"/>
        </dgm:presLayoutVars>
      </dgm:prSet>
      <dgm:spPr/>
    </dgm:pt>
    <dgm:pt modelId="{8B1C6D7B-C664-42B3-8C48-0259A44F68A3}" type="pres">
      <dgm:prSet presAssocID="{3A2F1E0C-82FE-4AA8-862E-EB7291B40281}" presName="sibTrans" presStyleCnt="0"/>
      <dgm:spPr/>
    </dgm:pt>
    <dgm:pt modelId="{178F358C-70E9-47AB-93C9-4A94A2114C5F}" type="pres">
      <dgm:prSet presAssocID="{323A7E8E-8982-4AF6-8B84-2599322BA2BB}" presName="node" presStyleLbl="node1" presStyleIdx="1" presStyleCnt="3" custLinFactNeighborX="8437" custLinFactNeighborY="-3581">
        <dgm:presLayoutVars>
          <dgm:bulletEnabled val="1"/>
        </dgm:presLayoutVars>
      </dgm:prSet>
      <dgm:spPr/>
    </dgm:pt>
    <dgm:pt modelId="{E3AE9F2E-EAFE-445A-8F69-9F7C5A5EB73B}" type="pres">
      <dgm:prSet presAssocID="{66D6A76C-1FE4-4E88-91E5-CFB09AC9CC02}" presName="sibTrans" presStyleCnt="0"/>
      <dgm:spPr/>
    </dgm:pt>
    <dgm:pt modelId="{CCE32C37-4067-4687-A87B-5D130D29A1A2}" type="pres">
      <dgm:prSet presAssocID="{FB83C18C-707C-409D-A064-50F007A4CC04}" presName="node" presStyleLbl="node1" presStyleIdx="2" presStyleCnt="3" custLinFactNeighborX="720" custLinFactNeighborY="-5371">
        <dgm:presLayoutVars>
          <dgm:bulletEnabled val="1"/>
        </dgm:presLayoutVars>
      </dgm:prSet>
      <dgm:spPr/>
    </dgm:pt>
  </dgm:ptLst>
  <dgm:cxnLst>
    <dgm:cxn modelId="{74BD5509-A662-42EA-9DFE-550CC7C37A6B}" srcId="{C326F6E9-DD31-4891-A4F7-03D04D63E7CB}" destId="{5A3DE5E5-DB38-483A-818D-DC76917C7443}" srcOrd="0" destOrd="0" parTransId="{4AB6D596-AC87-4B5E-BD3B-67200B4407E8}" sibTransId="{3A2F1E0C-82FE-4AA8-862E-EB7291B40281}"/>
    <dgm:cxn modelId="{9B193F17-4357-456D-A340-4C746B30D32E}" type="presOf" srcId="{5A3DE5E5-DB38-483A-818D-DC76917C7443}" destId="{EE2269AC-2E91-4959-9819-CEFC50B93A7C}" srcOrd="0" destOrd="0" presId="urn:microsoft.com/office/officeart/2005/8/layout/default"/>
    <dgm:cxn modelId="{670F6920-A5F4-45E1-8FCD-EFEB5C81E00C}" type="presOf" srcId="{FB83C18C-707C-409D-A064-50F007A4CC04}" destId="{CCE32C37-4067-4687-A87B-5D130D29A1A2}" srcOrd="0" destOrd="0" presId="urn:microsoft.com/office/officeart/2005/8/layout/default"/>
    <dgm:cxn modelId="{61A11425-39AC-4D86-ABC6-079839CDC5C6}" srcId="{C326F6E9-DD31-4891-A4F7-03D04D63E7CB}" destId="{FB83C18C-707C-409D-A064-50F007A4CC04}" srcOrd="2" destOrd="0" parTransId="{040CEFEB-A383-4384-9706-785DDCB54168}" sibTransId="{0A3FB68A-639A-481D-9935-79B4D82EA831}"/>
    <dgm:cxn modelId="{74CFB63F-0611-40D7-9D94-52260F80660A}" type="presOf" srcId="{323A7E8E-8982-4AF6-8B84-2599322BA2BB}" destId="{178F358C-70E9-47AB-93C9-4A94A2114C5F}" srcOrd="0" destOrd="0" presId="urn:microsoft.com/office/officeart/2005/8/layout/default"/>
    <dgm:cxn modelId="{ABFA15B5-E37F-4CEC-A3AC-98011B78947F}" srcId="{C326F6E9-DD31-4891-A4F7-03D04D63E7CB}" destId="{323A7E8E-8982-4AF6-8B84-2599322BA2BB}" srcOrd="1" destOrd="0" parTransId="{EFBF5457-B6C9-4410-B004-B0233111A85F}" sibTransId="{66D6A76C-1FE4-4E88-91E5-CFB09AC9CC02}"/>
    <dgm:cxn modelId="{7D5CBDE4-35D7-4849-AADF-AE3155A073F3}" type="presOf" srcId="{C326F6E9-DD31-4891-A4F7-03D04D63E7CB}" destId="{E902147F-0833-40D7-AB2A-8F42D33DCF88}" srcOrd="0" destOrd="0" presId="urn:microsoft.com/office/officeart/2005/8/layout/default"/>
    <dgm:cxn modelId="{EFEC9B0C-8D30-4A11-B867-9236D708E3B4}" type="presParOf" srcId="{E902147F-0833-40D7-AB2A-8F42D33DCF88}" destId="{EE2269AC-2E91-4959-9819-CEFC50B93A7C}" srcOrd="0" destOrd="0" presId="urn:microsoft.com/office/officeart/2005/8/layout/default"/>
    <dgm:cxn modelId="{DA76AD21-25A7-4C4F-82E0-350E365DC9B2}" type="presParOf" srcId="{E902147F-0833-40D7-AB2A-8F42D33DCF88}" destId="{8B1C6D7B-C664-42B3-8C48-0259A44F68A3}" srcOrd="1" destOrd="0" presId="urn:microsoft.com/office/officeart/2005/8/layout/default"/>
    <dgm:cxn modelId="{55913474-3309-437B-A553-048CCEE1A9D4}" type="presParOf" srcId="{E902147F-0833-40D7-AB2A-8F42D33DCF88}" destId="{178F358C-70E9-47AB-93C9-4A94A2114C5F}" srcOrd="2" destOrd="0" presId="urn:microsoft.com/office/officeart/2005/8/layout/default"/>
    <dgm:cxn modelId="{9FECA393-DB36-4E81-A02C-2B256D1345AE}" type="presParOf" srcId="{E902147F-0833-40D7-AB2A-8F42D33DCF88}" destId="{E3AE9F2E-EAFE-445A-8F69-9F7C5A5EB73B}" srcOrd="3" destOrd="0" presId="urn:microsoft.com/office/officeart/2005/8/layout/default"/>
    <dgm:cxn modelId="{0BC94AA2-324D-48DA-85BF-5680FC8DE99B}" type="presParOf" srcId="{E902147F-0833-40D7-AB2A-8F42D33DCF88}" destId="{CCE32C37-4067-4687-A87B-5D130D29A1A2}"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326F6E9-DD31-4891-A4F7-03D04D63E7CB}"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5A3DE5E5-DB38-483A-818D-DC76917C7443}">
      <dgm:prSet phldrT="[Text]" custT="1"/>
      <dgm:spPr/>
      <dgm:t>
        <a:bodyPr/>
        <a:lstStyle/>
        <a:p>
          <a:r>
            <a:rPr lang="en-IN" sz="900" dirty="0"/>
            <a:t>Cloud FinOps (Spend Management)</a:t>
          </a:r>
          <a:endParaRPr lang="en-US" sz="900" dirty="0"/>
        </a:p>
      </dgm:t>
    </dgm:pt>
    <dgm:pt modelId="{4AB6D596-AC87-4B5E-BD3B-67200B4407E8}" type="parTrans" cxnId="{74BD5509-A662-42EA-9DFE-550CC7C37A6B}">
      <dgm:prSet/>
      <dgm:spPr/>
      <dgm:t>
        <a:bodyPr/>
        <a:lstStyle/>
        <a:p>
          <a:endParaRPr lang="en-US"/>
        </a:p>
      </dgm:t>
    </dgm:pt>
    <dgm:pt modelId="{3A2F1E0C-82FE-4AA8-862E-EB7291B40281}" type="sibTrans" cxnId="{74BD5509-A662-42EA-9DFE-550CC7C37A6B}">
      <dgm:prSet/>
      <dgm:spPr/>
      <dgm:t>
        <a:bodyPr/>
        <a:lstStyle/>
        <a:p>
          <a:endParaRPr lang="en-US"/>
        </a:p>
      </dgm:t>
    </dgm:pt>
    <dgm:pt modelId="{323A7E8E-8982-4AF6-8B84-2599322BA2BB}">
      <dgm:prSet phldrT="[Text]" custT="1"/>
      <dgm:spPr/>
      <dgm:t>
        <a:bodyPr/>
        <a:lstStyle/>
        <a:p>
          <a:r>
            <a:rPr lang="en-US" sz="900" kern="1200" dirty="0">
              <a:solidFill>
                <a:srgbClr val="FFFFFF"/>
              </a:solidFill>
              <a:latin typeface="Arial" panose="020B0604020202020204"/>
              <a:ea typeface="+mn-ea"/>
              <a:cs typeface="+mn-cs"/>
            </a:rPr>
            <a:t>Cloud Usage tracking and Reporting</a:t>
          </a:r>
        </a:p>
      </dgm:t>
    </dgm:pt>
    <dgm:pt modelId="{EFBF5457-B6C9-4410-B004-B0233111A85F}" type="parTrans" cxnId="{ABFA15B5-E37F-4CEC-A3AC-98011B78947F}">
      <dgm:prSet/>
      <dgm:spPr/>
      <dgm:t>
        <a:bodyPr/>
        <a:lstStyle/>
        <a:p>
          <a:endParaRPr lang="en-US"/>
        </a:p>
      </dgm:t>
    </dgm:pt>
    <dgm:pt modelId="{66D6A76C-1FE4-4E88-91E5-CFB09AC9CC02}" type="sibTrans" cxnId="{ABFA15B5-E37F-4CEC-A3AC-98011B78947F}">
      <dgm:prSet/>
      <dgm:spPr/>
      <dgm:t>
        <a:bodyPr/>
        <a:lstStyle/>
        <a:p>
          <a:endParaRPr lang="en-US"/>
        </a:p>
      </dgm:t>
    </dgm:pt>
    <dgm:pt modelId="{FB83C18C-707C-409D-A064-50F007A4CC04}">
      <dgm:prSet phldrT="[Text]" custT="1"/>
      <dgm:spPr/>
      <dgm:t>
        <a:bodyPr/>
        <a:lstStyle/>
        <a:p>
          <a:pPr marL="0" lvl="0" indent="0" algn="ctr" defTabSz="400050">
            <a:lnSpc>
              <a:spcPct val="90000"/>
            </a:lnSpc>
            <a:spcBef>
              <a:spcPct val="0"/>
            </a:spcBef>
            <a:spcAft>
              <a:spcPct val="35000"/>
            </a:spcAft>
            <a:buNone/>
          </a:pPr>
          <a:r>
            <a:rPr lang="en-US" sz="900" kern="1200" dirty="0">
              <a:solidFill>
                <a:srgbClr val="FFFFFF"/>
              </a:solidFill>
              <a:latin typeface="Arial" panose="020B0604020202020204"/>
              <a:ea typeface="+mn-ea"/>
              <a:cs typeface="+mn-cs"/>
            </a:rPr>
            <a:t>Automated Operations and Self-Service Catalogue</a:t>
          </a:r>
        </a:p>
      </dgm:t>
    </dgm:pt>
    <dgm:pt modelId="{040CEFEB-A383-4384-9706-785DDCB54168}" type="parTrans" cxnId="{61A11425-39AC-4D86-ABC6-079839CDC5C6}">
      <dgm:prSet/>
      <dgm:spPr/>
      <dgm:t>
        <a:bodyPr/>
        <a:lstStyle/>
        <a:p>
          <a:endParaRPr lang="en-US"/>
        </a:p>
      </dgm:t>
    </dgm:pt>
    <dgm:pt modelId="{0A3FB68A-639A-481D-9935-79B4D82EA831}" type="sibTrans" cxnId="{61A11425-39AC-4D86-ABC6-079839CDC5C6}">
      <dgm:prSet/>
      <dgm:spPr/>
      <dgm:t>
        <a:bodyPr/>
        <a:lstStyle/>
        <a:p>
          <a:endParaRPr lang="en-US"/>
        </a:p>
      </dgm:t>
    </dgm:pt>
    <dgm:pt modelId="{E902147F-0833-40D7-AB2A-8F42D33DCF88}" type="pres">
      <dgm:prSet presAssocID="{C326F6E9-DD31-4891-A4F7-03D04D63E7CB}" presName="diagram" presStyleCnt="0">
        <dgm:presLayoutVars>
          <dgm:dir/>
          <dgm:resizeHandles val="exact"/>
        </dgm:presLayoutVars>
      </dgm:prSet>
      <dgm:spPr/>
    </dgm:pt>
    <dgm:pt modelId="{EE2269AC-2E91-4959-9819-CEFC50B93A7C}" type="pres">
      <dgm:prSet presAssocID="{5A3DE5E5-DB38-483A-818D-DC76917C7443}" presName="node" presStyleLbl="node1" presStyleIdx="0" presStyleCnt="3" custScaleY="90909" custLinFactNeighborX="8250" custLinFactNeighborY="-4694">
        <dgm:presLayoutVars>
          <dgm:bulletEnabled val="1"/>
        </dgm:presLayoutVars>
      </dgm:prSet>
      <dgm:spPr/>
    </dgm:pt>
    <dgm:pt modelId="{8B1C6D7B-C664-42B3-8C48-0259A44F68A3}" type="pres">
      <dgm:prSet presAssocID="{3A2F1E0C-82FE-4AA8-862E-EB7291B40281}" presName="sibTrans" presStyleCnt="0"/>
      <dgm:spPr/>
    </dgm:pt>
    <dgm:pt modelId="{178F358C-70E9-47AB-93C9-4A94A2114C5F}" type="pres">
      <dgm:prSet presAssocID="{323A7E8E-8982-4AF6-8B84-2599322BA2BB}" presName="node" presStyleLbl="node1" presStyleIdx="1" presStyleCnt="3" custLinFactNeighborX="8437" custLinFactNeighborY="-3581">
        <dgm:presLayoutVars>
          <dgm:bulletEnabled val="1"/>
        </dgm:presLayoutVars>
      </dgm:prSet>
      <dgm:spPr/>
    </dgm:pt>
    <dgm:pt modelId="{E3AE9F2E-EAFE-445A-8F69-9F7C5A5EB73B}" type="pres">
      <dgm:prSet presAssocID="{66D6A76C-1FE4-4E88-91E5-CFB09AC9CC02}" presName="sibTrans" presStyleCnt="0"/>
      <dgm:spPr/>
    </dgm:pt>
    <dgm:pt modelId="{CCE32C37-4067-4687-A87B-5D130D29A1A2}" type="pres">
      <dgm:prSet presAssocID="{FB83C18C-707C-409D-A064-50F007A4CC04}" presName="node" presStyleLbl="node1" presStyleIdx="2" presStyleCnt="3" custLinFactNeighborX="720" custLinFactNeighborY="-5371">
        <dgm:presLayoutVars>
          <dgm:bulletEnabled val="1"/>
        </dgm:presLayoutVars>
      </dgm:prSet>
      <dgm:spPr/>
    </dgm:pt>
  </dgm:ptLst>
  <dgm:cxnLst>
    <dgm:cxn modelId="{74BD5509-A662-42EA-9DFE-550CC7C37A6B}" srcId="{C326F6E9-DD31-4891-A4F7-03D04D63E7CB}" destId="{5A3DE5E5-DB38-483A-818D-DC76917C7443}" srcOrd="0" destOrd="0" parTransId="{4AB6D596-AC87-4B5E-BD3B-67200B4407E8}" sibTransId="{3A2F1E0C-82FE-4AA8-862E-EB7291B40281}"/>
    <dgm:cxn modelId="{9B193F17-4357-456D-A340-4C746B30D32E}" type="presOf" srcId="{5A3DE5E5-DB38-483A-818D-DC76917C7443}" destId="{EE2269AC-2E91-4959-9819-CEFC50B93A7C}" srcOrd="0" destOrd="0" presId="urn:microsoft.com/office/officeart/2005/8/layout/default"/>
    <dgm:cxn modelId="{670F6920-A5F4-45E1-8FCD-EFEB5C81E00C}" type="presOf" srcId="{FB83C18C-707C-409D-A064-50F007A4CC04}" destId="{CCE32C37-4067-4687-A87B-5D130D29A1A2}" srcOrd="0" destOrd="0" presId="urn:microsoft.com/office/officeart/2005/8/layout/default"/>
    <dgm:cxn modelId="{61A11425-39AC-4D86-ABC6-079839CDC5C6}" srcId="{C326F6E9-DD31-4891-A4F7-03D04D63E7CB}" destId="{FB83C18C-707C-409D-A064-50F007A4CC04}" srcOrd="2" destOrd="0" parTransId="{040CEFEB-A383-4384-9706-785DDCB54168}" sibTransId="{0A3FB68A-639A-481D-9935-79B4D82EA831}"/>
    <dgm:cxn modelId="{74CFB63F-0611-40D7-9D94-52260F80660A}" type="presOf" srcId="{323A7E8E-8982-4AF6-8B84-2599322BA2BB}" destId="{178F358C-70E9-47AB-93C9-4A94A2114C5F}" srcOrd="0" destOrd="0" presId="urn:microsoft.com/office/officeart/2005/8/layout/default"/>
    <dgm:cxn modelId="{ABFA15B5-E37F-4CEC-A3AC-98011B78947F}" srcId="{C326F6E9-DD31-4891-A4F7-03D04D63E7CB}" destId="{323A7E8E-8982-4AF6-8B84-2599322BA2BB}" srcOrd="1" destOrd="0" parTransId="{EFBF5457-B6C9-4410-B004-B0233111A85F}" sibTransId="{66D6A76C-1FE4-4E88-91E5-CFB09AC9CC02}"/>
    <dgm:cxn modelId="{7D5CBDE4-35D7-4849-AADF-AE3155A073F3}" type="presOf" srcId="{C326F6E9-DD31-4891-A4F7-03D04D63E7CB}" destId="{E902147F-0833-40D7-AB2A-8F42D33DCF88}" srcOrd="0" destOrd="0" presId="urn:microsoft.com/office/officeart/2005/8/layout/default"/>
    <dgm:cxn modelId="{EFEC9B0C-8D30-4A11-B867-9236D708E3B4}" type="presParOf" srcId="{E902147F-0833-40D7-AB2A-8F42D33DCF88}" destId="{EE2269AC-2E91-4959-9819-CEFC50B93A7C}" srcOrd="0" destOrd="0" presId="urn:microsoft.com/office/officeart/2005/8/layout/default"/>
    <dgm:cxn modelId="{DA76AD21-25A7-4C4F-82E0-350E365DC9B2}" type="presParOf" srcId="{E902147F-0833-40D7-AB2A-8F42D33DCF88}" destId="{8B1C6D7B-C664-42B3-8C48-0259A44F68A3}" srcOrd="1" destOrd="0" presId="urn:microsoft.com/office/officeart/2005/8/layout/default"/>
    <dgm:cxn modelId="{55913474-3309-437B-A553-048CCEE1A9D4}" type="presParOf" srcId="{E902147F-0833-40D7-AB2A-8F42D33DCF88}" destId="{178F358C-70E9-47AB-93C9-4A94A2114C5F}" srcOrd="2" destOrd="0" presId="urn:microsoft.com/office/officeart/2005/8/layout/default"/>
    <dgm:cxn modelId="{9FECA393-DB36-4E81-A02C-2B256D1345AE}" type="presParOf" srcId="{E902147F-0833-40D7-AB2A-8F42D33DCF88}" destId="{E3AE9F2E-EAFE-445A-8F69-9F7C5A5EB73B}" srcOrd="3" destOrd="0" presId="urn:microsoft.com/office/officeart/2005/8/layout/default"/>
    <dgm:cxn modelId="{0BC94AA2-324D-48DA-85BF-5680FC8DE99B}" type="presParOf" srcId="{E902147F-0833-40D7-AB2A-8F42D33DCF88}" destId="{CCE32C37-4067-4687-A87B-5D130D29A1A2}"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326F6E9-DD31-4891-A4F7-03D04D63E7CB}"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5A3DE5E5-DB38-483A-818D-DC76917C7443}">
      <dgm:prSet phldrT="[Text]" custT="1"/>
      <dgm:spPr/>
      <dgm:t>
        <a:bodyPr/>
        <a:lstStyle/>
        <a:p>
          <a:r>
            <a:rPr lang="en-IN" sz="900" dirty="0"/>
            <a:t>Cloud FinOps (Spend Management)</a:t>
          </a:r>
          <a:endParaRPr lang="en-US" sz="900" dirty="0"/>
        </a:p>
      </dgm:t>
    </dgm:pt>
    <dgm:pt modelId="{4AB6D596-AC87-4B5E-BD3B-67200B4407E8}" type="parTrans" cxnId="{74BD5509-A662-42EA-9DFE-550CC7C37A6B}">
      <dgm:prSet/>
      <dgm:spPr/>
      <dgm:t>
        <a:bodyPr/>
        <a:lstStyle/>
        <a:p>
          <a:endParaRPr lang="en-US"/>
        </a:p>
      </dgm:t>
    </dgm:pt>
    <dgm:pt modelId="{3A2F1E0C-82FE-4AA8-862E-EB7291B40281}" type="sibTrans" cxnId="{74BD5509-A662-42EA-9DFE-550CC7C37A6B}">
      <dgm:prSet/>
      <dgm:spPr/>
      <dgm:t>
        <a:bodyPr/>
        <a:lstStyle/>
        <a:p>
          <a:endParaRPr lang="en-US"/>
        </a:p>
      </dgm:t>
    </dgm:pt>
    <dgm:pt modelId="{323A7E8E-8982-4AF6-8B84-2599322BA2BB}">
      <dgm:prSet phldrT="[Text]" custT="1"/>
      <dgm:spPr/>
      <dgm:t>
        <a:bodyPr/>
        <a:lstStyle/>
        <a:p>
          <a:r>
            <a:rPr lang="en-US" sz="900" kern="1200" dirty="0">
              <a:solidFill>
                <a:srgbClr val="FFFFFF"/>
              </a:solidFill>
              <a:latin typeface="Arial" panose="020B0604020202020204"/>
              <a:ea typeface="+mn-ea"/>
              <a:cs typeface="+mn-cs"/>
            </a:rPr>
            <a:t>Cloud Usage tracking and Reporting</a:t>
          </a:r>
        </a:p>
      </dgm:t>
    </dgm:pt>
    <dgm:pt modelId="{EFBF5457-B6C9-4410-B004-B0233111A85F}" type="parTrans" cxnId="{ABFA15B5-E37F-4CEC-A3AC-98011B78947F}">
      <dgm:prSet/>
      <dgm:spPr/>
      <dgm:t>
        <a:bodyPr/>
        <a:lstStyle/>
        <a:p>
          <a:endParaRPr lang="en-US"/>
        </a:p>
      </dgm:t>
    </dgm:pt>
    <dgm:pt modelId="{66D6A76C-1FE4-4E88-91E5-CFB09AC9CC02}" type="sibTrans" cxnId="{ABFA15B5-E37F-4CEC-A3AC-98011B78947F}">
      <dgm:prSet/>
      <dgm:spPr/>
      <dgm:t>
        <a:bodyPr/>
        <a:lstStyle/>
        <a:p>
          <a:endParaRPr lang="en-US"/>
        </a:p>
      </dgm:t>
    </dgm:pt>
    <dgm:pt modelId="{FB83C18C-707C-409D-A064-50F007A4CC04}">
      <dgm:prSet phldrT="[Text]" custT="1"/>
      <dgm:spPr/>
      <dgm:t>
        <a:bodyPr/>
        <a:lstStyle/>
        <a:p>
          <a:pPr marL="0" lvl="0" indent="0" algn="ctr" defTabSz="400050">
            <a:lnSpc>
              <a:spcPct val="90000"/>
            </a:lnSpc>
            <a:spcBef>
              <a:spcPct val="0"/>
            </a:spcBef>
            <a:spcAft>
              <a:spcPct val="35000"/>
            </a:spcAft>
            <a:buNone/>
          </a:pPr>
          <a:r>
            <a:rPr lang="en-US" sz="900" kern="1200" dirty="0">
              <a:solidFill>
                <a:srgbClr val="FFFFFF"/>
              </a:solidFill>
              <a:latin typeface="Arial" panose="020B0604020202020204"/>
              <a:ea typeface="+mn-ea"/>
              <a:cs typeface="+mn-cs"/>
            </a:rPr>
            <a:t>Automated Operations and Self-Service Catalogue</a:t>
          </a:r>
        </a:p>
      </dgm:t>
    </dgm:pt>
    <dgm:pt modelId="{040CEFEB-A383-4384-9706-785DDCB54168}" type="parTrans" cxnId="{61A11425-39AC-4D86-ABC6-079839CDC5C6}">
      <dgm:prSet/>
      <dgm:spPr/>
      <dgm:t>
        <a:bodyPr/>
        <a:lstStyle/>
        <a:p>
          <a:endParaRPr lang="en-US"/>
        </a:p>
      </dgm:t>
    </dgm:pt>
    <dgm:pt modelId="{0A3FB68A-639A-481D-9935-79B4D82EA831}" type="sibTrans" cxnId="{61A11425-39AC-4D86-ABC6-079839CDC5C6}">
      <dgm:prSet/>
      <dgm:spPr/>
      <dgm:t>
        <a:bodyPr/>
        <a:lstStyle/>
        <a:p>
          <a:endParaRPr lang="en-US"/>
        </a:p>
      </dgm:t>
    </dgm:pt>
    <dgm:pt modelId="{E902147F-0833-40D7-AB2A-8F42D33DCF88}" type="pres">
      <dgm:prSet presAssocID="{C326F6E9-DD31-4891-A4F7-03D04D63E7CB}" presName="diagram" presStyleCnt="0">
        <dgm:presLayoutVars>
          <dgm:dir/>
          <dgm:resizeHandles val="exact"/>
        </dgm:presLayoutVars>
      </dgm:prSet>
      <dgm:spPr/>
    </dgm:pt>
    <dgm:pt modelId="{EE2269AC-2E91-4959-9819-CEFC50B93A7C}" type="pres">
      <dgm:prSet presAssocID="{5A3DE5E5-DB38-483A-818D-DC76917C7443}" presName="node" presStyleLbl="node1" presStyleIdx="0" presStyleCnt="3" custScaleY="90909" custLinFactNeighborX="8250" custLinFactNeighborY="-4694">
        <dgm:presLayoutVars>
          <dgm:bulletEnabled val="1"/>
        </dgm:presLayoutVars>
      </dgm:prSet>
      <dgm:spPr/>
    </dgm:pt>
    <dgm:pt modelId="{8B1C6D7B-C664-42B3-8C48-0259A44F68A3}" type="pres">
      <dgm:prSet presAssocID="{3A2F1E0C-82FE-4AA8-862E-EB7291B40281}" presName="sibTrans" presStyleCnt="0"/>
      <dgm:spPr/>
    </dgm:pt>
    <dgm:pt modelId="{178F358C-70E9-47AB-93C9-4A94A2114C5F}" type="pres">
      <dgm:prSet presAssocID="{323A7E8E-8982-4AF6-8B84-2599322BA2BB}" presName="node" presStyleLbl="node1" presStyleIdx="1" presStyleCnt="3" custLinFactNeighborX="8437" custLinFactNeighborY="-3581">
        <dgm:presLayoutVars>
          <dgm:bulletEnabled val="1"/>
        </dgm:presLayoutVars>
      </dgm:prSet>
      <dgm:spPr/>
    </dgm:pt>
    <dgm:pt modelId="{E3AE9F2E-EAFE-445A-8F69-9F7C5A5EB73B}" type="pres">
      <dgm:prSet presAssocID="{66D6A76C-1FE4-4E88-91E5-CFB09AC9CC02}" presName="sibTrans" presStyleCnt="0"/>
      <dgm:spPr/>
    </dgm:pt>
    <dgm:pt modelId="{CCE32C37-4067-4687-A87B-5D130D29A1A2}" type="pres">
      <dgm:prSet presAssocID="{FB83C18C-707C-409D-A064-50F007A4CC04}" presName="node" presStyleLbl="node1" presStyleIdx="2" presStyleCnt="3" custLinFactNeighborX="720" custLinFactNeighborY="-5371">
        <dgm:presLayoutVars>
          <dgm:bulletEnabled val="1"/>
        </dgm:presLayoutVars>
      </dgm:prSet>
      <dgm:spPr/>
    </dgm:pt>
  </dgm:ptLst>
  <dgm:cxnLst>
    <dgm:cxn modelId="{74BD5509-A662-42EA-9DFE-550CC7C37A6B}" srcId="{C326F6E9-DD31-4891-A4F7-03D04D63E7CB}" destId="{5A3DE5E5-DB38-483A-818D-DC76917C7443}" srcOrd="0" destOrd="0" parTransId="{4AB6D596-AC87-4B5E-BD3B-67200B4407E8}" sibTransId="{3A2F1E0C-82FE-4AA8-862E-EB7291B40281}"/>
    <dgm:cxn modelId="{9B193F17-4357-456D-A340-4C746B30D32E}" type="presOf" srcId="{5A3DE5E5-DB38-483A-818D-DC76917C7443}" destId="{EE2269AC-2E91-4959-9819-CEFC50B93A7C}" srcOrd="0" destOrd="0" presId="urn:microsoft.com/office/officeart/2005/8/layout/default"/>
    <dgm:cxn modelId="{670F6920-A5F4-45E1-8FCD-EFEB5C81E00C}" type="presOf" srcId="{FB83C18C-707C-409D-A064-50F007A4CC04}" destId="{CCE32C37-4067-4687-A87B-5D130D29A1A2}" srcOrd="0" destOrd="0" presId="urn:microsoft.com/office/officeart/2005/8/layout/default"/>
    <dgm:cxn modelId="{61A11425-39AC-4D86-ABC6-079839CDC5C6}" srcId="{C326F6E9-DD31-4891-A4F7-03D04D63E7CB}" destId="{FB83C18C-707C-409D-A064-50F007A4CC04}" srcOrd="2" destOrd="0" parTransId="{040CEFEB-A383-4384-9706-785DDCB54168}" sibTransId="{0A3FB68A-639A-481D-9935-79B4D82EA831}"/>
    <dgm:cxn modelId="{74CFB63F-0611-40D7-9D94-52260F80660A}" type="presOf" srcId="{323A7E8E-8982-4AF6-8B84-2599322BA2BB}" destId="{178F358C-70E9-47AB-93C9-4A94A2114C5F}" srcOrd="0" destOrd="0" presId="urn:microsoft.com/office/officeart/2005/8/layout/default"/>
    <dgm:cxn modelId="{ABFA15B5-E37F-4CEC-A3AC-98011B78947F}" srcId="{C326F6E9-DD31-4891-A4F7-03D04D63E7CB}" destId="{323A7E8E-8982-4AF6-8B84-2599322BA2BB}" srcOrd="1" destOrd="0" parTransId="{EFBF5457-B6C9-4410-B004-B0233111A85F}" sibTransId="{66D6A76C-1FE4-4E88-91E5-CFB09AC9CC02}"/>
    <dgm:cxn modelId="{7D5CBDE4-35D7-4849-AADF-AE3155A073F3}" type="presOf" srcId="{C326F6E9-DD31-4891-A4F7-03D04D63E7CB}" destId="{E902147F-0833-40D7-AB2A-8F42D33DCF88}" srcOrd="0" destOrd="0" presId="urn:microsoft.com/office/officeart/2005/8/layout/default"/>
    <dgm:cxn modelId="{EFEC9B0C-8D30-4A11-B867-9236D708E3B4}" type="presParOf" srcId="{E902147F-0833-40D7-AB2A-8F42D33DCF88}" destId="{EE2269AC-2E91-4959-9819-CEFC50B93A7C}" srcOrd="0" destOrd="0" presId="urn:microsoft.com/office/officeart/2005/8/layout/default"/>
    <dgm:cxn modelId="{DA76AD21-25A7-4C4F-82E0-350E365DC9B2}" type="presParOf" srcId="{E902147F-0833-40D7-AB2A-8F42D33DCF88}" destId="{8B1C6D7B-C664-42B3-8C48-0259A44F68A3}" srcOrd="1" destOrd="0" presId="urn:microsoft.com/office/officeart/2005/8/layout/default"/>
    <dgm:cxn modelId="{55913474-3309-437B-A553-048CCEE1A9D4}" type="presParOf" srcId="{E902147F-0833-40D7-AB2A-8F42D33DCF88}" destId="{178F358C-70E9-47AB-93C9-4A94A2114C5F}" srcOrd="2" destOrd="0" presId="urn:microsoft.com/office/officeart/2005/8/layout/default"/>
    <dgm:cxn modelId="{9FECA393-DB36-4E81-A02C-2B256D1345AE}" type="presParOf" srcId="{E902147F-0833-40D7-AB2A-8F42D33DCF88}" destId="{E3AE9F2E-EAFE-445A-8F69-9F7C5A5EB73B}" srcOrd="3" destOrd="0" presId="urn:microsoft.com/office/officeart/2005/8/layout/default"/>
    <dgm:cxn modelId="{0BC94AA2-324D-48DA-85BF-5680FC8DE99B}" type="presParOf" srcId="{E902147F-0833-40D7-AB2A-8F42D33DCF88}" destId="{CCE32C37-4067-4687-A87B-5D130D29A1A2}"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326F6E9-DD31-4891-A4F7-03D04D63E7CB}"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5A3DE5E5-DB38-483A-818D-DC76917C7443}">
      <dgm:prSet phldrT="[Text]"/>
      <dgm:spPr/>
      <dgm:t>
        <a:bodyPr/>
        <a:lstStyle/>
        <a:p>
          <a:r>
            <a:rPr lang="en-US" dirty="0"/>
            <a:t>200+ Application migrated to host the infra and manufacturing applications across the sites.</a:t>
          </a:r>
        </a:p>
      </dgm:t>
    </dgm:pt>
    <dgm:pt modelId="{4AB6D596-AC87-4B5E-BD3B-67200B4407E8}" type="parTrans" cxnId="{74BD5509-A662-42EA-9DFE-550CC7C37A6B}">
      <dgm:prSet/>
      <dgm:spPr/>
      <dgm:t>
        <a:bodyPr/>
        <a:lstStyle/>
        <a:p>
          <a:endParaRPr lang="en-US"/>
        </a:p>
      </dgm:t>
    </dgm:pt>
    <dgm:pt modelId="{3A2F1E0C-82FE-4AA8-862E-EB7291B40281}" type="sibTrans" cxnId="{74BD5509-A662-42EA-9DFE-550CC7C37A6B}">
      <dgm:prSet/>
      <dgm:spPr/>
      <dgm:t>
        <a:bodyPr/>
        <a:lstStyle/>
        <a:p>
          <a:endParaRPr lang="en-US"/>
        </a:p>
      </dgm:t>
    </dgm:pt>
    <dgm:pt modelId="{323A7E8E-8982-4AF6-8B84-2599322BA2BB}">
      <dgm:prSet phldrT="[Text]"/>
      <dgm:spPr/>
      <dgm:t>
        <a:bodyPr/>
        <a:lstStyle/>
        <a:p>
          <a:r>
            <a:rPr lang="en-US" dirty="0"/>
            <a:t>50+ cluster deployment &amp; Upgrade and integrating with existing environment across sites</a:t>
          </a:r>
        </a:p>
      </dgm:t>
    </dgm:pt>
    <dgm:pt modelId="{EFBF5457-B6C9-4410-B004-B0233111A85F}" type="parTrans" cxnId="{ABFA15B5-E37F-4CEC-A3AC-98011B78947F}">
      <dgm:prSet/>
      <dgm:spPr/>
      <dgm:t>
        <a:bodyPr/>
        <a:lstStyle/>
        <a:p>
          <a:endParaRPr lang="en-US"/>
        </a:p>
      </dgm:t>
    </dgm:pt>
    <dgm:pt modelId="{66D6A76C-1FE4-4E88-91E5-CFB09AC9CC02}" type="sibTrans" cxnId="{ABFA15B5-E37F-4CEC-A3AC-98011B78947F}">
      <dgm:prSet/>
      <dgm:spPr/>
      <dgm:t>
        <a:bodyPr/>
        <a:lstStyle/>
        <a:p>
          <a:endParaRPr lang="en-US"/>
        </a:p>
      </dgm:t>
    </dgm:pt>
    <dgm:pt modelId="{FB83C18C-707C-409D-A064-50F007A4CC04}">
      <dgm:prSet phldrT="[Text]"/>
      <dgm:spPr/>
      <dgm:t>
        <a:bodyPr/>
        <a:lstStyle/>
        <a:p>
          <a:r>
            <a:rPr lang="en-US" dirty="0"/>
            <a:t>Microsoft Infra Upgrade and base for all e-commerce domain applications.</a:t>
          </a:r>
        </a:p>
      </dgm:t>
    </dgm:pt>
    <dgm:pt modelId="{040CEFEB-A383-4384-9706-785DDCB54168}" type="parTrans" cxnId="{61A11425-39AC-4D86-ABC6-079839CDC5C6}">
      <dgm:prSet/>
      <dgm:spPr/>
      <dgm:t>
        <a:bodyPr/>
        <a:lstStyle/>
        <a:p>
          <a:endParaRPr lang="en-US"/>
        </a:p>
      </dgm:t>
    </dgm:pt>
    <dgm:pt modelId="{0A3FB68A-639A-481D-9935-79B4D82EA831}" type="sibTrans" cxnId="{61A11425-39AC-4D86-ABC6-079839CDC5C6}">
      <dgm:prSet/>
      <dgm:spPr/>
      <dgm:t>
        <a:bodyPr/>
        <a:lstStyle/>
        <a:p>
          <a:endParaRPr lang="en-US"/>
        </a:p>
      </dgm:t>
    </dgm:pt>
    <dgm:pt modelId="{E902147F-0833-40D7-AB2A-8F42D33DCF88}" type="pres">
      <dgm:prSet presAssocID="{C326F6E9-DD31-4891-A4F7-03D04D63E7CB}" presName="diagram" presStyleCnt="0">
        <dgm:presLayoutVars>
          <dgm:dir/>
          <dgm:resizeHandles val="exact"/>
        </dgm:presLayoutVars>
      </dgm:prSet>
      <dgm:spPr/>
    </dgm:pt>
    <dgm:pt modelId="{EE2269AC-2E91-4959-9819-CEFC50B93A7C}" type="pres">
      <dgm:prSet presAssocID="{5A3DE5E5-DB38-483A-818D-DC76917C7443}" presName="node" presStyleLbl="node1" presStyleIdx="0" presStyleCnt="3" custLinFactNeighborX="8250" custLinFactNeighborY="-4694">
        <dgm:presLayoutVars>
          <dgm:bulletEnabled val="1"/>
        </dgm:presLayoutVars>
      </dgm:prSet>
      <dgm:spPr/>
    </dgm:pt>
    <dgm:pt modelId="{8B1C6D7B-C664-42B3-8C48-0259A44F68A3}" type="pres">
      <dgm:prSet presAssocID="{3A2F1E0C-82FE-4AA8-862E-EB7291B40281}" presName="sibTrans" presStyleCnt="0"/>
      <dgm:spPr/>
    </dgm:pt>
    <dgm:pt modelId="{178F358C-70E9-47AB-93C9-4A94A2114C5F}" type="pres">
      <dgm:prSet presAssocID="{323A7E8E-8982-4AF6-8B84-2599322BA2BB}" presName="node" presStyleLbl="node1" presStyleIdx="1" presStyleCnt="3" custLinFactNeighborX="8437" custLinFactNeighborY="-3581">
        <dgm:presLayoutVars>
          <dgm:bulletEnabled val="1"/>
        </dgm:presLayoutVars>
      </dgm:prSet>
      <dgm:spPr/>
    </dgm:pt>
    <dgm:pt modelId="{E3AE9F2E-EAFE-445A-8F69-9F7C5A5EB73B}" type="pres">
      <dgm:prSet presAssocID="{66D6A76C-1FE4-4E88-91E5-CFB09AC9CC02}" presName="sibTrans" presStyleCnt="0"/>
      <dgm:spPr/>
    </dgm:pt>
    <dgm:pt modelId="{CCE32C37-4067-4687-A87B-5D130D29A1A2}" type="pres">
      <dgm:prSet presAssocID="{FB83C18C-707C-409D-A064-50F007A4CC04}" presName="node" presStyleLbl="node1" presStyleIdx="2" presStyleCnt="3" custLinFactNeighborX="720" custLinFactNeighborY="-5371">
        <dgm:presLayoutVars>
          <dgm:bulletEnabled val="1"/>
        </dgm:presLayoutVars>
      </dgm:prSet>
      <dgm:spPr/>
    </dgm:pt>
  </dgm:ptLst>
  <dgm:cxnLst>
    <dgm:cxn modelId="{74BD5509-A662-42EA-9DFE-550CC7C37A6B}" srcId="{C326F6E9-DD31-4891-A4F7-03D04D63E7CB}" destId="{5A3DE5E5-DB38-483A-818D-DC76917C7443}" srcOrd="0" destOrd="0" parTransId="{4AB6D596-AC87-4B5E-BD3B-67200B4407E8}" sibTransId="{3A2F1E0C-82FE-4AA8-862E-EB7291B40281}"/>
    <dgm:cxn modelId="{9B193F17-4357-456D-A340-4C746B30D32E}" type="presOf" srcId="{5A3DE5E5-DB38-483A-818D-DC76917C7443}" destId="{EE2269AC-2E91-4959-9819-CEFC50B93A7C}" srcOrd="0" destOrd="0" presId="urn:microsoft.com/office/officeart/2005/8/layout/default"/>
    <dgm:cxn modelId="{670F6920-A5F4-45E1-8FCD-EFEB5C81E00C}" type="presOf" srcId="{FB83C18C-707C-409D-A064-50F007A4CC04}" destId="{CCE32C37-4067-4687-A87B-5D130D29A1A2}" srcOrd="0" destOrd="0" presId="urn:microsoft.com/office/officeart/2005/8/layout/default"/>
    <dgm:cxn modelId="{61A11425-39AC-4D86-ABC6-079839CDC5C6}" srcId="{C326F6E9-DD31-4891-A4F7-03D04D63E7CB}" destId="{FB83C18C-707C-409D-A064-50F007A4CC04}" srcOrd="2" destOrd="0" parTransId="{040CEFEB-A383-4384-9706-785DDCB54168}" sibTransId="{0A3FB68A-639A-481D-9935-79B4D82EA831}"/>
    <dgm:cxn modelId="{74CFB63F-0611-40D7-9D94-52260F80660A}" type="presOf" srcId="{323A7E8E-8982-4AF6-8B84-2599322BA2BB}" destId="{178F358C-70E9-47AB-93C9-4A94A2114C5F}" srcOrd="0" destOrd="0" presId="urn:microsoft.com/office/officeart/2005/8/layout/default"/>
    <dgm:cxn modelId="{ABFA15B5-E37F-4CEC-A3AC-98011B78947F}" srcId="{C326F6E9-DD31-4891-A4F7-03D04D63E7CB}" destId="{323A7E8E-8982-4AF6-8B84-2599322BA2BB}" srcOrd="1" destOrd="0" parTransId="{EFBF5457-B6C9-4410-B004-B0233111A85F}" sibTransId="{66D6A76C-1FE4-4E88-91E5-CFB09AC9CC02}"/>
    <dgm:cxn modelId="{7D5CBDE4-35D7-4849-AADF-AE3155A073F3}" type="presOf" srcId="{C326F6E9-DD31-4891-A4F7-03D04D63E7CB}" destId="{E902147F-0833-40D7-AB2A-8F42D33DCF88}" srcOrd="0" destOrd="0" presId="urn:microsoft.com/office/officeart/2005/8/layout/default"/>
    <dgm:cxn modelId="{EFEC9B0C-8D30-4A11-B867-9236D708E3B4}" type="presParOf" srcId="{E902147F-0833-40D7-AB2A-8F42D33DCF88}" destId="{EE2269AC-2E91-4959-9819-CEFC50B93A7C}" srcOrd="0" destOrd="0" presId="urn:microsoft.com/office/officeart/2005/8/layout/default"/>
    <dgm:cxn modelId="{DA76AD21-25A7-4C4F-82E0-350E365DC9B2}" type="presParOf" srcId="{E902147F-0833-40D7-AB2A-8F42D33DCF88}" destId="{8B1C6D7B-C664-42B3-8C48-0259A44F68A3}" srcOrd="1" destOrd="0" presId="urn:microsoft.com/office/officeart/2005/8/layout/default"/>
    <dgm:cxn modelId="{55913474-3309-437B-A553-048CCEE1A9D4}" type="presParOf" srcId="{E902147F-0833-40D7-AB2A-8F42D33DCF88}" destId="{178F358C-70E9-47AB-93C9-4A94A2114C5F}" srcOrd="2" destOrd="0" presId="urn:microsoft.com/office/officeart/2005/8/layout/default"/>
    <dgm:cxn modelId="{9FECA393-DB36-4E81-A02C-2B256D1345AE}" type="presParOf" srcId="{E902147F-0833-40D7-AB2A-8F42D33DCF88}" destId="{E3AE9F2E-EAFE-445A-8F69-9F7C5A5EB73B}" srcOrd="3" destOrd="0" presId="urn:microsoft.com/office/officeart/2005/8/layout/default"/>
    <dgm:cxn modelId="{0BC94AA2-324D-48DA-85BF-5680FC8DE99B}" type="presParOf" srcId="{E902147F-0833-40D7-AB2A-8F42D33DCF88}" destId="{CCE32C37-4067-4687-A87B-5D130D29A1A2}"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326F6E9-DD31-4891-A4F7-03D04D63E7CB}"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5A3DE5E5-DB38-483A-818D-DC76917C7443}">
      <dgm:prSet phldrT="[Text]"/>
      <dgm:spPr/>
      <dgm:t>
        <a:bodyPr/>
        <a:lstStyle/>
        <a:p>
          <a:r>
            <a:rPr lang="en-US" dirty="0"/>
            <a:t>200+ Application migrated to host the infra and manufacturing applications across the sites.</a:t>
          </a:r>
        </a:p>
      </dgm:t>
    </dgm:pt>
    <dgm:pt modelId="{4AB6D596-AC87-4B5E-BD3B-67200B4407E8}" type="parTrans" cxnId="{74BD5509-A662-42EA-9DFE-550CC7C37A6B}">
      <dgm:prSet/>
      <dgm:spPr/>
      <dgm:t>
        <a:bodyPr/>
        <a:lstStyle/>
        <a:p>
          <a:endParaRPr lang="en-US"/>
        </a:p>
      </dgm:t>
    </dgm:pt>
    <dgm:pt modelId="{3A2F1E0C-82FE-4AA8-862E-EB7291B40281}" type="sibTrans" cxnId="{74BD5509-A662-42EA-9DFE-550CC7C37A6B}">
      <dgm:prSet/>
      <dgm:spPr/>
      <dgm:t>
        <a:bodyPr/>
        <a:lstStyle/>
        <a:p>
          <a:endParaRPr lang="en-US"/>
        </a:p>
      </dgm:t>
    </dgm:pt>
    <dgm:pt modelId="{323A7E8E-8982-4AF6-8B84-2599322BA2BB}">
      <dgm:prSet phldrT="[Text]"/>
      <dgm:spPr/>
      <dgm:t>
        <a:bodyPr/>
        <a:lstStyle/>
        <a:p>
          <a:r>
            <a:rPr lang="en-US" dirty="0"/>
            <a:t>50+ cluster deployment &amp; Upgrade and integrating with existing environment across sites</a:t>
          </a:r>
        </a:p>
      </dgm:t>
    </dgm:pt>
    <dgm:pt modelId="{EFBF5457-B6C9-4410-B004-B0233111A85F}" type="parTrans" cxnId="{ABFA15B5-E37F-4CEC-A3AC-98011B78947F}">
      <dgm:prSet/>
      <dgm:spPr/>
      <dgm:t>
        <a:bodyPr/>
        <a:lstStyle/>
        <a:p>
          <a:endParaRPr lang="en-US"/>
        </a:p>
      </dgm:t>
    </dgm:pt>
    <dgm:pt modelId="{66D6A76C-1FE4-4E88-91E5-CFB09AC9CC02}" type="sibTrans" cxnId="{ABFA15B5-E37F-4CEC-A3AC-98011B78947F}">
      <dgm:prSet/>
      <dgm:spPr/>
      <dgm:t>
        <a:bodyPr/>
        <a:lstStyle/>
        <a:p>
          <a:endParaRPr lang="en-US"/>
        </a:p>
      </dgm:t>
    </dgm:pt>
    <dgm:pt modelId="{FB83C18C-707C-409D-A064-50F007A4CC04}">
      <dgm:prSet phldrT="[Text]"/>
      <dgm:spPr/>
      <dgm:t>
        <a:bodyPr/>
        <a:lstStyle/>
        <a:p>
          <a:r>
            <a:rPr lang="en-US" dirty="0"/>
            <a:t>Microsoft Infra Upgrade and base for all e-commerce domain applications.</a:t>
          </a:r>
        </a:p>
      </dgm:t>
    </dgm:pt>
    <dgm:pt modelId="{040CEFEB-A383-4384-9706-785DDCB54168}" type="parTrans" cxnId="{61A11425-39AC-4D86-ABC6-079839CDC5C6}">
      <dgm:prSet/>
      <dgm:spPr/>
      <dgm:t>
        <a:bodyPr/>
        <a:lstStyle/>
        <a:p>
          <a:endParaRPr lang="en-US"/>
        </a:p>
      </dgm:t>
    </dgm:pt>
    <dgm:pt modelId="{0A3FB68A-639A-481D-9935-79B4D82EA831}" type="sibTrans" cxnId="{61A11425-39AC-4D86-ABC6-079839CDC5C6}">
      <dgm:prSet/>
      <dgm:spPr/>
      <dgm:t>
        <a:bodyPr/>
        <a:lstStyle/>
        <a:p>
          <a:endParaRPr lang="en-US"/>
        </a:p>
      </dgm:t>
    </dgm:pt>
    <dgm:pt modelId="{E902147F-0833-40D7-AB2A-8F42D33DCF88}" type="pres">
      <dgm:prSet presAssocID="{C326F6E9-DD31-4891-A4F7-03D04D63E7CB}" presName="diagram" presStyleCnt="0">
        <dgm:presLayoutVars>
          <dgm:dir/>
          <dgm:resizeHandles val="exact"/>
        </dgm:presLayoutVars>
      </dgm:prSet>
      <dgm:spPr/>
    </dgm:pt>
    <dgm:pt modelId="{EE2269AC-2E91-4959-9819-CEFC50B93A7C}" type="pres">
      <dgm:prSet presAssocID="{5A3DE5E5-DB38-483A-818D-DC76917C7443}" presName="node" presStyleLbl="node1" presStyleIdx="0" presStyleCnt="3" custLinFactNeighborX="8250" custLinFactNeighborY="-4694">
        <dgm:presLayoutVars>
          <dgm:bulletEnabled val="1"/>
        </dgm:presLayoutVars>
      </dgm:prSet>
      <dgm:spPr/>
    </dgm:pt>
    <dgm:pt modelId="{8B1C6D7B-C664-42B3-8C48-0259A44F68A3}" type="pres">
      <dgm:prSet presAssocID="{3A2F1E0C-82FE-4AA8-862E-EB7291B40281}" presName="sibTrans" presStyleCnt="0"/>
      <dgm:spPr/>
    </dgm:pt>
    <dgm:pt modelId="{178F358C-70E9-47AB-93C9-4A94A2114C5F}" type="pres">
      <dgm:prSet presAssocID="{323A7E8E-8982-4AF6-8B84-2599322BA2BB}" presName="node" presStyleLbl="node1" presStyleIdx="1" presStyleCnt="3" custLinFactNeighborX="8437" custLinFactNeighborY="-3581">
        <dgm:presLayoutVars>
          <dgm:bulletEnabled val="1"/>
        </dgm:presLayoutVars>
      </dgm:prSet>
      <dgm:spPr/>
    </dgm:pt>
    <dgm:pt modelId="{E3AE9F2E-EAFE-445A-8F69-9F7C5A5EB73B}" type="pres">
      <dgm:prSet presAssocID="{66D6A76C-1FE4-4E88-91E5-CFB09AC9CC02}" presName="sibTrans" presStyleCnt="0"/>
      <dgm:spPr/>
    </dgm:pt>
    <dgm:pt modelId="{CCE32C37-4067-4687-A87B-5D130D29A1A2}" type="pres">
      <dgm:prSet presAssocID="{FB83C18C-707C-409D-A064-50F007A4CC04}" presName="node" presStyleLbl="node1" presStyleIdx="2" presStyleCnt="3" custLinFactNeighborX="720" custLinFactNeighborY="-5371">
        <dgm:presLayoutVars>
          <dgm:bulletEnabled val="1"/>
        </dgm:presLayoutVars>
      </dgm:prSet>
      <dgm:spPr/>
    </dgm:pt>
  </dgm:ptLst>
  <dgm:cxnLst>
    <dgm:cxn modelId="{74BD5509-A662-42EA-9DFE-550CC7C37A6B}" srcId="{C326F6E9-DD31-4891-A4F7-03D04D63E7CB}" destId="{5A3DE5E5-DB38-483A-818D-DC76917C7443}" srcOrd="0" destOrd="0" parTransId="{4AB6D596-AC87-4B5E-BD3B-67200B4407E8}" sibTransId="{3A2F1E0C-82FE-4AA8-862E-EB7291B40281}"/>
    <dgm:cxn modelId="{9B193F17-4357-456D-A340-4C746B30D32E}" type="presOf" srcId="{5A3DE5E5-DB38-483A-818D-DC76917C7443}" destId="{EE2269AC-2E91-4959-9819-CEFC50B93A7C}" srcOrd="0" destOrd="0" presId="urn:microsoft.com/office/officeart/2005/8/layout/default"/>
    <dgm:cxn modelId="{670F6920-A5F4-45E1-8FCD-EFEB5C81E00C}" type="presOf" srcId="{FB83C18C-707C-409D-A064-50F007A4CC04}" destId="{CCE32C37-4067-4687-A87B-5D130D29A1A2}" srcOrd="0" destOrd="0" presId="urn:microsoft.com/office/officeart/2005/8/layout/default"/>
    <dgm:cxn modelId="{61A11425-39AC-4D86-ABC6-079839CDC5C6}" srcId="{C326F6E9-DD31-4891-A4F7-03D04D63E7CB}" destId="{FB83C18C-707C-409D-A064-50F007A4CC04}" srcOrd="2" destOrd="0" parTransId="{040CEFEB-A383-4384-9706-785DDCB54168}" sibTransId="{0A3FB68A-639A-481D-9935-79B4D82EA831}"/>
    <dgm:cxn modelId="{74CFB63F-0611-40D7-9D94-52260F80660A}" type="presOf" srcId="{323A7E8E-8982-4AF6-8B84-2599322BA2BB}" destId="{178F358C-70E9-47AB-93C9-4A94A2114C5F}" srcOrd="0" destOrd="0" presId="urn:microsoft.com/office/officeart/2005/8/layout/default"/>
    <dgm:cxn modelId="{ABFA15B5-E37F-4CEC-A3AC-98011B78947F}" srcId="{C326F6E9-DD31-4891-A4F7-03D04D63E7CB}" destId="{323A7E8E-8982-4AF6-8B84-2599322BA2BB}" srcOrd="1" destOrd="0" parTransId="{EFBF5457-B6C9-4410-B004-B0233111A85F}" sibTransId="{66D6A76C-1FE4-4E88-91E5-CFB09AC9CC02}"/>
    <dgm:cxn modelId="{7D5CBDE4-35D7-4849-AADF-AE3155A073F3}" type="presOf" srcId="{C326F6E9-DD31-4891-A4F7-03D04D63E7CB}" destId="{E902147F-0833-40D7-AB2A-8F42D33DCF88}" srcOrd="0" destOrd="0" presId="urn:microsoft.com/office/officeart/2005/8/layout/default"/>
    <dgm:cxn modelId="{EFEC9B0C-8D30-4A11-B867-9236D708E3B4}" type="presParOf" srcId="{E902147F-0833-40D7-AB2A-8F42D33DCF88}" destId="{EE2269AC-2E91-4959-9819-CEFC50B93A7C}" srcOrd="0" destOrd="0" presId="urn:microsoft.com/office/officeart/2005/8/layout/default"/>
    <dgm:cxn modelId="{DA76AD21-25A7-4C4F-82E0-350E365DC9B2}" type="presParOf" srcId="{E902147F-0833-40D7-AB2A-8F42D33DCF88}" destId="{8B1C6D7B-C664-42B3-8C48-0259A44F68A3}" srcOrd="1" destOrd="0" presId="urn:microsoft.com/office/officeart/2005/8/layout/default"/>
    <dgm:cxn modelId="{55913474-3309-437B-A553-048CCEE1A9D4}" type="presParOf" srcId="{E902147F-0833-40D7-AB2A-8F42D33DCF88}" destId="{178F358C-70E9-47AB-93C9-4A94A2114C5F}" srcOrd="2" destOrd="0" presId="urn:microsoft.com/office/officeart/2005/8/layout/default"/>
    <dgm:cxn modelId="{9FECA393-DB36-4E81-A02C-2B256D1345AE}" type="presParOf" srcId="{E902147F-0833-40D7-AB2A-8F42D33DCF88}" destId="{E3AE9F2E-EAFE-445A-8F69-9F7C5A5EB73B}" srcOrd="3" destOrd="0" presId="urn:microsoft.com/office/officeart/2005/8/layout/default"/>
    <dgm:cxn modelId="{0BC94AA2-324D-48DA-85BF-5680FC8DE99B}" type="presParOf" srcId="{E902147F-0833-40D7-AB2A-8F42D33DCF88}" destId="{CCE32C37-4067-4687-A87B-5D130D29A1A2}"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326F6E9-DD31-4891-A4F7-03D04D63E7CB}"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5A3DE5E5-DB38-483A-818D-DC76917C7443}">
      <dgm:prSet phldrT="[Text]"/>
      <dgm:spPr/>
      <dgm:t>
        <a:bodyPr/>
        <a:lstStyle/>
        <a:p>
          <a:r>
            <a:rPr lang="en-US" dirty="0"/>
            <a:t>200+ Application migrated to host the infra and manufacturing applications across the sites.</a:t>
          </a:r>
        </a:p>
      </dgm:t>
    </dgm:pt>
    <dgm:pt modelId="{4AB6D596-AC87-4B5E-BD3B-67200B4407E8}" type="parTrans" cxnId="{74BD5509-A662-42EA-9DFE-550CC7C37A6B}">
      <dgm:prSet/>
      <dgm:spPr/>
      <dgm:t>
        <a:bodyPr/>
        <a:lstStyle/>
        <a:p>
          <a:endParaRPr lang="en-US"/>
        </a:p>
      </dgm:t>
    </dgm:pt>
    <dgm:pt modelId="{3A2F1E0C-82FE-4AA8-862E-EB7291B40281}" type="sibTrans" cxnId="{74BD5509-A662-42EA-9DFE-550CC7C37A6B}">
      <dgm:prSet/>
      <dgm:spPr/>
      <dgm:t>
        <a:bodyPr/>
        <a:lstStyle/>
        <a:p>
          <a:endParaRPr lang="en-US"/>
        </a:p>
      </dgm:t>
    </dgm:pt>
    <dgm:pt modelId="{323A7E8E-8982-4AF6-8B84-2599322BA2BB}">
      <dgm:prSet phldrT="[Text]"/>
      <dgm:spPr/>
      <dgm:t>
        <a:bodyPr/>
        <a:lstStyle/>
        <a:p>
          <a:r>
            <a:rPr lang="en-US" dirty="0"/>
            <a:t>50+ cluster deployment &amp; Upgrade and integrating with existing environment across sites</a:t>
          </a:r>
        </a:p>
      </dgm:t>
    </dgm:pt>
    <dgm:pt modelId="{EFBF5457-B6C9-4410-B004-B0233111A85F}" type="parTrans" cxnId="{ABFA15B5-E37F-4CEC-A3AC-98011B78947F}">
      <dgm:prSet/>
      <dgm:spPr/>
      <dgm:t>
        <a:bodyPr/>
        <a:lstStyle/>
        <a:p>
          <a:endParaRPr lang="en-US"/>
        </a:p>
      </dgm:t>
    </dgm:pt>
    <dgm:pt modelId="{66D6A76C-1FE4-4E88-91E5-CFB09AC9CC02}" type="sibTrans" cxnId="{ABFA15B5-E37F-4CEC-A3AC-98011B78947F}">
      <dgm:prSet/>
      <dgm:spPr/>
      <dgm:t>
        <a:bodyPr/>
        <a:lstStyle/>
        <a:p>
          <a:endParaRPr lang="en-US"/>
        </a:p>
      </dgm:t>
    </dgm:pt>
    <dgm:pt modelId="{FB83C18C-707C-409D-A064-50F007A4CC04}">
      <dgm:prSet phldrT="[Text]"/>
      <dgm:spPr/>
      <dgm:t>
        <a:bodyPr/>
        <a:lstStyle/>
        <a:p>
          <a:r>
            <a:rPr lang="en-US" dirty="0"/>
            <a:t>Microsoft Infra Upgrade and base for all e-commerce domain applications.</a:t>
          </a:r>
        </a:p>
      </dgm:t>
    </dgm:pt>
    <dgm:pt modelId="{040CEFEB-A383-4384-9706-785DDCB54168}" type="parTrans" cxnId="{61A11425-39AC-4D86-ABC6-079839CDC5C6}">
      <dgm:prSet/>
      <dgm:spPr/>
      <dgm:t>
        <a:bodyPr/>
        <a:lstStyle/>
        <a:p>
          <a:endParaRPr lang="en-US"/>
        </a:p>
      </dgm:t>
    </dgm:pt>
    <dgm:pt modelId="{0A3FB68A-639A-481D-9935-79B4D82EA831}" type="sibTrans" cxnId="{61A11425-39AC-4D86-ABC6-079839CDC5C6}">
      <dgm:prSet/>
      <dgm:spPr/>
      <dgm:t>
        <a:bodyPr/>
        <a:lstStyle/>
        <a:p>
          <a:endParaRPr lang="en-US"/>
        </a:p>
      </dgm:t>
    </dgm:pt>
    <dgm:pt modelId="{E902147F-0833-40D7-AB2A-8F42D33DCF88}" type="pres">
      <dgm:prSet presAssocID="{C326F6E9-DD31-4891-A4F7-03D04D63E7CB}" presName="diagram" presStyleCnt="0">
        <dgm:presLayoutVars>
          <dgm:dir/>
          <dgm:resizeHandles val="exact"/>
        </dgm:presLayoutVars>
      </dgm:prSet>
      <dgm:spPr/>
    </dgm:pt>
    <dgm:pt modelId="{EE2269AC-2E91-4959-9819-CEFC50B93A7C}" type="pres">
      <dgm:prSet presAssocID="{5A3DE5E5-DB38-483A-818D-DC76917C7443}" presName="node" presStyleLbl="node1" presStyleIdx="0" presStyleCnt="3" custLinFactNeighborX="8250" custLinFactNeighborY="-4694">
        <dgm:presLayoutVars>
          <dgm:bulletEnabled val="1"/>
        </dgm:presLayoutVars>
      </dgm:prSet>
      <dgm:spPr/>
    </dgm:pt>
    <dgm:pt modelId="{8B1C6D7B-C664-42B3-8C48-0259A44F68A3}" type="pres">
      <dgm:prSet presAssocID="{3A2F1E0C-82FE-4AA8-862E-EB7291B40281}" presName="sibTrans" presStyleCnt="0"/>
      <dgm:spPr/>
    </dgm:pt>
    <dgm:pt modelId="{178F358C-70E9-47AB-93C9-4A94A2114C5F}" type="pres">
      <dgm:prSet presAssocID="{323A7E8E-8982-4AF6-8B84-2599322BA2BB}" presName="node" presStyleLbl="node1" presStyleIdx="1" presStyleCnt="3" custLinFactNeighborX="8437" custLinFactNeighborY="-3581">
        <dgm:presLayoutVars>
          <dgm:bulletEnabled val="1"/>
        </dgm:presLayoutVars>
      </dgm:prSet>
      <dgm:spPr/>
    </dgm:pt>
    <dgm:pt modelId="{E3AE9F2E-EAFE-445A-8F69-9F7C5A5EB73B}" type="pres">
      <dgm:prSet presAssocID="{66D6A76C-1FE4-4E88-91E5-CFB09AC9CC02}" presName="sibTrans" presStyleCnt="0"/>
      <dgm:spPr/>
    </dgm:pt>
    <dgm:pt modelId="{CCE32C37-4067-4687-A87B-5D130D29A1A2}" type="pres">
      <dgm:prSet presAssocID="{FB83C18C-707C-409D-A064-50F007A4CC04}" presName="node" presStyleLbl="node1" presStyleIdx="2" presStyleCnt="3" custLinFactNeighborX="720" custLinFactNeighborY="-5371">
        <dgm:presLayoutVars>
          <dgm:bulletEnabled val="1"/>
        </dgm:presLayoutVars>
      </dgm:prSet>
      <dgm:spPr/>
    </dgm:pt>
  </dgm:ptLst>
  <dgm:cxnLst>
    <dgm:cxn modelId="{74BD5509-A662-42EA-9DFE-550CC7C37A6B}" srcId="{C326F6E9-DD31-4891-A4F7-03D04D63E7CB}" destId="{5A3DE5E5-DB38-483A-818D-DC76917C7443}" srcOrd="0" destOrd="0" parTransId="{4AB6D596-AC87-4B5E-BD3B-67200B4407E8}" sibTransId="{3A2F1E0C-82FE-4AA8-862E-EB7291B40281}"/>
    <dgm:cxn modelId="{9B193F17-4357-456D-A340-4C746B30D32E}" type="presOf" srcId="{5A3DE5E5-DB38-483A-818D-DC76917C7443}" destId="{EE2269AC-2E91-4959-9819-CEFC50B93A7C}" srcOrd="0" destOrd="0" presId="urn:microsoft.com/office/officeart/2005/8/layout/default"/>
    <dgm:cxn modelId="{670F6920-A5F4-45E1-8FCD-EFEB5C81E00C}" type="presOf" srcId="{FB83C18C-707C-409D-A064-50F007A4CC04}" destId="{CCE32C37-4067-4687-A87B-5D130D29A1A2}" srcOrd="0" destOrd="0" presId="urn:microsoft.com/office/officeart/2005/8/layout/default"/>
    <dgm:cxn modelId="{61A11425-39AC-4D86-ABC6-079839CDC5C6}" srcId="{C326F6E9-DD31-4891-A4F7-03D04D63E7CB}" destId="{FB83C18C-707C-409D-A064-50F007A4CC04}" srcOrd="2" destOrd="0" parTransId="{040CEFEB-A383-4384-9706-785DDCB54168}" sibTransId="{0A3FB68A-639A-481D-9935-79B4D82EA831}"/>
    <dgm:cxn modelId="{74CFB63F-0611-40D7-9D94-52260F80660A}" type="presOf" srcId="{323A7E8E-8982-4AF6-8B84-2599322BA2BB}" destId="{178F358C-70E9-47AB-93C9-4A94A2114C5F}" srcOrd="0" destOrd="0" presId="urn:microsoft.com/office/officeart/2005/8/layout/default"/>
    <dgm:cxn modelId="{ABFA15B5-E37F-4CEC-A3AC-98011B78947F}" srcId="{C326F6E9-DD31-4891-A4F7-03D04D63E7CB}" destId="{323A7E8E-8982-4AF6-8B84-2599322BA2BB}" srcOrd="1" destOrd="0" parTransId="{EFBF5457-B6C9-4410-B004-B0233111A85F}" sibTransId="{66D6A76C-1FE4-4E88-91E5-CFB09AC9CC02}"/>
    <dgm:cxn modelId="{7D5CBDE4-35D7-4849-AADF-AE3155A073F3}" type="presOf" srcId="{C326F6E9-DD31-4891-A4F7-03D04D63E7CB}" destId="{E902147F-0833-40D7-AB2A-8F42D33DCF88}" srcOrd="0" destOrd="0" presId="urn:microsoft.com/office/officeart/2005/8/layout/default"/>
    <dgm:cxn modelId="{EFEC9B0C-8D30-4A11-B867-9236D708E3B4}" type="presParOf" srcId="{E902147F-0833-40D7-AB2A-8F42D33DCF88}" destId="{EE2269AC-2E91-4959-9819-CEFC50B93A7C}" srcOrd="0" destOrd="0" presId="urn:microsoft.com/office/officeart/2005/8/layout/default"/>
    <dgm:cxn modelId="{DA76AD21-25A7-4C4F-82E0-350E365DC9B2}" type="presParOf" srcId="{E902147F-0833-40D7-AB2A-8F42D33DCF88}" destId="{8B1C6D7B-C664-42B3-8C48-0259A44F68A3}" srcOrd="1" destOrd="0" presId="urn:microsoft.com/office/officeart/2005/8/layout/default"/>
    <dgm:cxn modelId="{55913474-3309-437B-A553-048CCEE1A9D4}" type="presParOf" srcId="{E902147F-0833-40D7-AB2A-8F42D33DCF88}" destId="{178F358C-70E9-47AB-93C9-4A94A2114C5F}" srcOrd="2" destOrd="0" presId="urn:microsoft.com/office/officeart/2005/8/layout/default"/>
    <dgm:cxn modelId="{9FECA393-DB36-4E81-A02C-2B256D1345AE}" type="presParOf" srcId="{E902147F-0833-40D7-AB2A-8F42D33DCF88}" destId="{E3AE9F2E-EAFE-445A-8F69-9F7C5A5EB73B}" srcOrd="3" destOrd="0" presId="urn:microsoft.com/office/officeart/2005/8/layout/default"/>
    <dgm:cxn modelId="{0BC94AA2-324D-48DA-85BF-5680FC8DE99B}" type="presParOf" srcId="{E902147F-0833-40D7-AB2A-8F42D33DCF88}" destId="{CCE32C37-4067-4687-A87B-5D130D29A1A2}"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2269AC-2E91-4959-9819-CEFC50B93A7C}">
      <dsp:nvSpPr>
        <dsp:cNvPr id="0" name=""/>
        <dsp:cNvSpPr/>
      </dsp:nvSpPr>
      <dsp:spPr>
        <a:xfrm>
          <a:off x="92732" y="36500"/>
          <a:ext cx="1124029" cy="61310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IN" sz="900" kern="1200" dirty="0"/>
            <a:t>Cloud FinOps (Spend Management)</a:t>
          </a:r>
          <a:endParaRPr lang="en-US" sz="900" kern="1200" dirty="0"/>
        </a:p>
      </dsp:txBody>
      <dsp:txXfrm>
        <a:off x="92732" y="36500"/>
        <a:ext cx="1124029" cy="613106"/>
      </dsp:txXfrm>
    </dsp:sp>
    <dsp:sp modelId="{178F358C-70E9-47AB-93C9-4A94A2114C5F}">
      <dsp:nvSpPr>
        <dsp:cNvPr id="0" name=""/>
        <dsp:cNvSpPr/>
      </dsp:nvSpPr>
      <dsp:spPr>
        <a:xfrm>
          <a:off x="1331266" y="13351"/>
          <a:ext cx="1124029" cy="67441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latin typeface="Arial" panose="020B0604020202020204"/>
              <a:ea typeface="+mn-ea"/>
              <a:cs typeface="+mn-cs"/>
            </a:rPr>
            <a:t>Cloud Usage tracking and Reporting</a:t>
          </a:r>
        </a:p>
      </dsp:txBody>
      <dsp:txXfrm>
        <a:off x="1331266" y="13351"/>
        <a:ext cx="1124029" cy="674417"/>
      </dsp:txXfrm>
    </dsp:sp>
    <dsp:sp modelId="{CCE32C37-4067-4687-A87B-5D130D29A1A2}">
      <dsp:nvSpPr>
        <dsp:cNvPr id="0" name=""/>
        <dsp:cNvSpPr/>
      </dsp:nvSpPr>
      <dsp:spPr>
        <a:xfrm>
          <a:off x="2472863" y="1279"/>
          <a:ext cx="1124029" cy="67441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latin typeface="Arial" panose="020B0604020202020204"/>
              <a:ea typeface="+mn-ea"/>
              <a:cs typeface="+mn-cs"/>
            </a:rPr>
            <a:t>Automated Operations and Self-Service Catalogue</a:t>
          </a:r>
        </a:p>
      </dsp:txBody>
      <dsp:txXfrm>
        <a:off x="2472863" y="1279"/>
        <a:ext cx="1124029" cy="6744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2269AC-2E91-4959-9819-CEFC50B93A7C}">
      <dsp:nvSpPr>
        <dsp:cNvPr id="0" name=""/>
        <dsp:cNvSpPr/>
      </dsp:nvSpPr>
      <dsp:spPr>
        <a:xfrm>
          <a:off x="92732" y="36500"/>
          <a:ext cx="1124029" cy="61310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IN" sz="900" kern="1200" dirty="0"/>
            <a:t>Cloud FinOps (Spend Management)</a:t>
          </a:r>
          <a:endParaRPr lang="en-US" sz="900" kern="1200" dirty="0"/>
        </a:p>
      </dsp:txBody>
      <dsp:txXfrm>
        <a:off x="92732" y="36500"/>
        <a:ext cx="1124029" cy="613106"/>
      </dsp:txXfrm>
    </dsp:sp>
    <dsp:sp modelId="{178F358C-70E9-47AB-93C9-4A94A2114C5F}">
      <dsp:nvSpPr>
        <dsp:cNvPr id="0" name=""/>
        <dsp:cNvSpPr/>
      </dsp:nvSpPr>
      <dsp:spPr>
        <a:xfrm>
          <a:off x="1331266" y="13351"/>
          <a:ext cx="1124029" cy="67441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latin typeface="Arial" panose="020B0604020202020204"/>
              <a:ea typeface="+mn-ea"/>
              <a:cs typeface="+mn-cs"/>
            </a:rPr>
            <a:t>Cloud Usage tracking and Reporting</a:t>
          </a:r>
        </a:p>
      </dsp:txBody>
      <dsp:txXfrm>
        <a:off x="1331266" y="13351"/>
        <a:ext cx="1124029" cy="674417"/>
      </dsp:txXfrm>
    </dsp:sp>
    <dsp:sp modelId="{CCE32C37-4067-4687-A87B-5D130D29A1A2}">
      <dsp:nvSpPr>
        <dsp:cNvPr id="0" name=""/>
        <dsp:cNvSpPr/>
      </dsp:nvSpPr>
      <dsp:spPr>
        <a:xfrm>
          <a:off x="2472863" y="1279"/>
          <a:ext cx="1124029" cy="67441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latin typeface="Arial" panose="020B0604020202020204"/>
              <a:ea typeface="+mn-ea"/>
              <a:cs typeface="+mn-cs"/>
            </a:rPr>
            <a:t>Automated Operations and Self-Service Catalogue</a:t>
          </a:r>
        </a:p>
      </dsp:txBody>
      <dsp:txXfrm>
        <a:off x="2472863" y="1279"/>
        <a:ext cx="1124029" cy="6744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2269AC-2E91-4959-9819-CEFC50B93A7C}">
      <dsp:nvSpPr>
        <dsp:cNvPr id="0" name=""/>
        <dsp:cNvSpPr/>
      </dsp:nvSpPr>
      <dsp:spPr>
        <a:xfrm>
          <a:off x="92732" y="36500"/>
          <a:ext cx="1124029" cy="61310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IN" sz="900" kern="1200" dirty="0"/>
            <a:t>Cloud FinOps (Spend Management)</a:t>
          </a:r>
          <a:endParaRPr lang="en-US" sz="900" kern="1200" dirty="0"/>
        </a:p>
      </dsp:txBody>
      <dsp:txXfrm>
        <a:off x="92732" y="36500"/>
        <a:ext cx="1124029" cy="613106"/>
      </dsp:txXfrm>
    </dsp:sp>
    <dsp:sp modelId="{178F358C-70E9-47AB-93C9-4A94A2114C5F}">
      <dsp:nvSpPr>
        <dsp:cNvPr id="0" name=""/>
        <dsp:cNvSpPr/>
      </dsp:nvSpPr>
      <dsp:spPr>
        <a:xfrm>
          <a:off x="1331266" y="13351"/>
          <a:ext cx="1124029" cy="67441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latin typeface="Arial" panose="020B0604020202020204"/>
              <a:ea typeface="+mn-ea"/>
              <a:cs typeface="+mn-cs"/>
            </a:rPr>
            <a:t>Cloud Usage tracking and Reporting</a:t>
          </a:r>
        </a:p>
      </dsp:txBody>
      <dsp:txXfrm>
        <a:off x="1331266" y="13351"/>
        <a:ext cx="1124029" cy="674417"/>
      </dsp:txXfrm>
    </dsp:sp>
    <dsp:sp modelId="{CCE32C37-4067-4687-A87B-5D130D29A1A2}">
      <dsp:nvSpPr>
        <dsp:cNvPr id="0" name=""/>
        <dsp:cNvSpPr/>
      </dsp:nvSpPr>
      <dsp:spPr>
        <a:xfrm>
          <a:off x="2472863" y="1279"/>
          <a:ext cx="1124029" cy="67441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latin typeface="Arial" panose="020B0604020202020204"/>
              <a:ea typeface="+mn-ea"/>
              <a:cs typeface="+mn-cs"/>
            </a:rPr>
            <a:t>Automated Operations and Self-Service Catalogue</a:t>
          </a:r>
        </a:p>
      </dsp:txBody>
      <dsp:txXfrm>
        <a:off x="2472863" y="1279"/>
        <a:ext cx="1124029" cy="6744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2269AC-2E91-4959-9819-CEFC50B93A7C}">
      <dsp:nvSpPr>
        <dsp:cNvPr id="0" name=""/>
        <dsp:cNvSpPr/>
      </dsp:nvSpPr>
      <dsp:spPr>
        <a:xfrm>
          <a:off x="92732" y="36500"/>
          <a:ext cx="1124029" cy="61310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IN" sz="900" kern="1200" dirty="0"/>
            <a:t>Cloud FinOps (Spend Management)</a:t>
          </a:r>
          <a:endParaRPr lang="en-US" sz="900" kern="1200" dirty="0"/>
        </a:p>
      </dsp:txBody>
      <dsp:txXfrm>
        <a:off x="92732" y="36500"/>
        <a:ext cx="1124029" cy="613106"/>
      </dsp:txXfrm>
    </dsp:sp>
    <dsp:sp modelId="{178F358C-70E9-47AB-93C9-4A94A2114C5F}">
      <dsp:nvSpPr>
        <dsp:cNvPr id="0" name=""/>
        <dsp:cNvSpPr/>
      </dsp:nvSpPr>
      <dsp:spPr>
        <a:xfrm>
          <a:off x="1331266" y="13351"/>
          <a:ext cx="1124029" cy="67441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latin typeface="Arial" panose="020B0604020202020204"/>
              <a:ea typeface="+mn-ea"/>
              <a:cs typeface="+mn-cs"/>
            </a:rPr>
            <a:t>Cloud Usage tracking and Reporting</a:t>
          </a:r>
        </a:p>
      </dsp:txBody>
      <dsp:txXfrm>
        <a:off x="1331266" y="13351"/>
        <a:ext cx="1124029" cy="674417"/>
      </dsp:txXfrm>
    </dsp:sp>
    <dsp:sp modelId="{CCE32C37-4067-4687-A87B-5D130D29A1A2}">
      <dsp:nvSpPr>
        <dsp:cNvPr id="0" name=""/>
        <dsp:cNvSpPr/>
      </dsp:nvSpPr>
      <dsp:spPr>
        <a:xfrm>
          <a:off x="2472863" y="1279"/>
          <a:ext cx="1124029" cy="67441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latin typeface="Arial" panose="020B0604020202020204"/>
              <a:ea typeface="+mn-ea"/>
              <a:cs typeface="+mn-cs"/>
            </a:rPr>
            <a:t>Automated Operations and Self-Service Catalogue</a:t>
          </a:r>
        </a:p>
      </dsp:txBody>
      <dsp:txXfrm>
        <a:off x="2472863" y="1279"/>
        <a:ext cx="1124029" cy="67441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2269AC-2E91-4959-9819-CEFC50B93A7C}">
      <dsp:nvSpPr>
        <dsp:cNvPr id="0" name=""/>
        <dsp:cNvSpPr/>
      </dsp:nvSpPr>
      <dsp:spPr>
        <a:xfrm>
          <a:off x="92732" y="36500"/>
          <a:ext cx="1124029" cy="61310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IN" sz="900" kern="1200" dirty="0"/>
            <a:t>Cloud FinOps (Spend Management)</a:t>
          </a:r>
          <a:endParaRPr lang="en-US" sz="900" kern="1200" dirty="0"/>
        </a:p>
      </dsp:txBody>
      <dsp:txXfrm>
        <a:off x="92732" y="36500"/>
        <a:ext cx="1124029" cy="613106"/>
      </dsp:txXfrm>
    </dsp:sp>
    <dsp:sp modelId="{178F358C-70E9-47AB-93C9-4A94A2114C5F}">
      <dsp:nvSpPr>
        <dsp:cNvPr id="0" name=""/>
        <dsp:cNvSpPr/>
      </dsp:nvSpPr>
      <dsp:spPr>
        <a:xfrm>
          <a:off x="1331266" y="13351"/>
          <a:ext cx="1124029" cy="67441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latin typeface="Arial" panose="020B0604020202020204"/>
              <a:ea typeface="+mn-ea"/>
              <a:cs typeface="+mn-cs"/>
            </a:rPr>
            <a:t>Cloud Usage tracking and Reporting</a:t>
          </a:r>
        </a:p>
      </dsp:txBody>
      <dsp:txXfrm>
        <a:off x="1331266" y="13351"/>
        <a:ext cx="1124029" cy="674417"/>
      </dsp:txXfrm>
    </dsp:sp>
    <dsp:sp modelId="{CCE32C37-4067-4687-A87B-5D130D29A1A2}">
      <dsp:nvSpPr>
        <dsp:cNvPr id="0" name=""/>
        <dsp:cNvSpPr/>
      </dsp:nvSpPr>
      <dsp:spPr>
        <a:xfrm>
          <a:off x="2472863" y="1279"/>
          <a:ext cx="1124029" cy="67441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latin typeface="Arial" panose="020B0604020202020204"/>
              <a:ea typeface="+mn-ea"/>
              <a:cs typeface="+mn-cs"/>
            </a:rPr>
            <a:t>Automated Operations and Self-Service Catalogue</a:t>
          </a:r>
        </a:p>
      </dsp:txBody>
      <dsp:txXfrm>
        <a:off x="2472863" y="1279"/>
        <a:ext cx="1124029" cy="67441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2269AC-2E91-4959-9819-CEFC50B93A7C}">
      <dsp:nvSpPr>
        <dsp:cNvPr id="0" name=""/>
        <dsp:cNvSpPr/>
      </dsp:nvSpPr>
      <dsp:spPr>
        <a:xfrm>
          <a:off x="92732" y="36500"/>
          <a:ext cx="1124029" cy="61310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IN" sz="900" kern="1200" dirty="0"/>
            <a:t>Cloud FinOps (Spend Management)</a:t>
          </a:r>
          <a:endParaRPr lang="en-US" sz="900" kern="1200" dirty="0"/>
        </a:p>
      </dsp:txBody>
      <dsp:txXfrm>
        <a:off x="92732" y="36500"/>
        <a:ext cx="1124029" cy="613106"/>
      </dsp:txXfrm>
    </dsp:sp>
    <dsp:sp modelId="{178F358C-70E9-47AB-93C9-4A94A2114C5F}">
      <dsp:nvSpPr>
        <dsp:cNvPr id="0" name=""/>
        <dsp:cNvSpPr/>
      </dsp:nvSpPr>
      <dsp:spPr>
        <a:xfrm>
          <a:off x="1331266" y="13351"/>
          <a:ext cx="1124029" cy="67441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latin typeface="Arial" panose="020B0604020202020204"/>
              <a:ea typeface="+mn-ea"/>
              <a:cs typeface="+mn-cs"/>
            </a:rPr>
            <a:t>Cloud Usage tracking and Reporting</a:t>
          </a:r>
        </a:p>
      </dsp:txBody>
      <dsp:txXfrm>
        <a:off x="1331266" y="13351"/>
        <a:ext cx="1124029" cy="674417"/>
      </dsp:txXfrm>
    </dsp:sp>
    <dsp:sp modelId="{CCE32C37-4067-4687-A87B-5D130D29A1A2}">
      <dsp:nvSpPr>
        <dsp:cNvPr id="0" name=""/>
        <dsp:cNvSpPr/>
      </dsp:nvSpPr>
      <dsp:spPr>
        <a:xfrm>
          <a:off x="2472863" y="1279"/>
          <a:ext cx="1124029" cy="67441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solidFill>
                <a:srgbClr val="FFFFFF"/>
              </a:solidFill>
              <a:latin typeface="Arial" panose="020B0604020202020204"/>
              <a:ea typeface="+mn-ea"/>
              <a:cs typeface="+mn-cs"/>
            </a:rPr>
            <a:t>Automated Operations and Self-Service Catalogue</a:t>
          </a:r>
        </a:p>
      </dsp:txBody>
      <dsp:txXfrm>
        <a:off x="2472863" y="1279"/>
        <a:ext cx="1124029" cy="67441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2269AC-2E91-4959-9819-CEFC50B93A7C}">
      <dsp:nvSpPr>
        <dsp:cNvPr id="0" name=""/>
        <dsp:cNvSpPr/>
      </dsp:nvSpPr>
      <dsp:spPr>
        <a:xfrm>
          <a:off x="90560" y="0"/>
          <a:ext cx="1097700" cy="6586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dirty="0"/>
            <a:t>200+ Application migrated to host the infra and manufacturing applications across the sites.</a:t>
          </a:r>
        </a:p>
      </dsp:txBody>
      <dsp:txXfrm>
        <a:off x="90560" y="0"/>
        <a:ext cx="1097700" cy="658620"/>
      </dsp:txXfrm>
    </dsp:sp>
    <dsp:sp modelId="{178F358C-70E9-47AB-93C9-4A94A2114C5F}">
      <dsp:nvSpPr>
        <dsp:cNvPr id="0" name=""/>
        <dsp:cNvSpPr/>
      </dsp:nvSpPr>
      <dsp:spPr>
        <a:xfrm>
          <a:off x="1300083" y="0"/>
          <a:ext cx="1097700" cy="6586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dirty="0"/>
            <a:t>50+ cluster deployment &amp; Upgrade and integrating with existing environment across sites</a:t>
          </a:r>
        </a:p>
      </dsp:txBody>
      <dsp:txXfrm>
        <a:off x="1300083" y="0"/>
        <a:ext cx="1097700" cy="658620"/>
      </dsp:txXfrm>
    </dsp:sp>
    <dsp:sp modelId="{CCE32C37-4067-4687-A87B-5D130D29A1A2}">
      <dsp:nvSpPr>
        <dsp:cNvPr id="0" name=""/>
        <dsp:cNvSpPr/>
      </dsp:nvSpPr>
      <dsp:spPr>
        <a:xfrm>
          <a:off x="2414941" y="0"/>
          <a:ext cx="1097700" cy="6586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dirty="0"/>
            <a:t>Microsoft Infra Upgrade and base for all e-commerce domain applications.</a:t>
          </a:r>
        </a:p>
      </dsp:txBody>
      <dsp:txXfrm>
        <a:off x="2414941" y="0"/>
        <a:ext cx="1097700" cy="65862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2269AC-2E91-4959-9819-CEFC50B93A7C}">
      <dsp:nvSpPr>
        <dsp:cNvPr id="0" name=""/>
        <dsp:cNvSpPr/>
      </dsp:nvSpPr>
      <dsp:spPr>
        <a:xfrm>
          <a:off x="90560" y="0"/>
          <a:ext cx="1097700" cy="6586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dirty="0"/>
            <a:t>200+ Application migrated to host the infra and manufacturing applications across the sites.</a:t>
          </a:r>
        </a:p>
      </dsp:txBody>
      <dsp:txXfrm>
        <a:off x="90560" y="0"/>
        <a:ext cx="1097700" cy="658620"/>
      </dsp:txXfrm>
    </dsp:sp>
    <dsp:sp modelId="{178F358C-70E9-47AB-93C9-4A94A2114C5F}">
      <dsp:nvSpPr>
        <dsp:cNvPr id="0" name=""/>
        <dsp:cNvSpPr/>
      </dsp:nvSpPr>
      <dsp:spPr>
        <a:xfrm>
          <a:off x="1300083" y="0"/>
          <a:ext cx="1097700" cy="6586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dirty="0"/>
            <a:t>50+ cluster deployment &amp; Upgrade and integrating with existing environment across sites</a:t>
          </a:r>
        </a:p>
      </dsp:txBody>
      <dsp:txXfrm>
        <a:off x="1300083" y="0"/>
        <a:ext cx="1097700" cy="658620"/>
      </dsp:txXfrm>
    </dsp:sp>
    <dsp:sp modelId="{CCE32C37-4067-4687-A87B-5D130D29A1A2}">
      <dsp:nvSpPr>
        <dsp:cNvPr id="0" name=""/>
        <dsp:cNvSpPr/>
      </dsp:nvSpPr>
      <dsp:spPr>
        <a:xfrm>
          <a:off x="2414941" y="0"/>
          <a:ext cx="1097700" cy="6586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dirty="0"/>
            <a:t>Microsoft Infra Upgrade and base for all e-commerce domain applications.</a:t>
          </a:r>
        </a:p>
      </dsp:txBody>
      <dsp:txXfrm>
        <a:off x="2414941" y="0"/>
        <a:ext cx="1097700" cy="65862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2269AC-2E91-4959-9819-CEFC50B93A7C}">
      <dsp:nvSpPr>
        <dsp:cNvPr id="0" name=""/>
        <dsp:cNvSpPr/>
      </dsp:nvSpPr>
      <dsp:spPr>
        <a:xfrm>
          <a:off x="90560" y="0"/>
          <a:ext cx="1097700" cy="6586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dirty="0"/>
            <a:t>200+ Application migrated to host the infra and manufacturing applications across the sites.</a:t>
          </a:r>
        </a:p>
      </dsp:txBody>
      <dsp:txXfrm>
        <a:off x="90560" y="0"/>
        <a:ext cx="1097700" cy="658620"/>
      </dsp:txXfrm>
    </dsp:sp>
    <dsp:sp modelId="{178F358C-70E9-47AB-93C9-4A94A2114C5F}">
      <dsp:nvSpPr>
        <dsp:cNvPr id="0" name=""/>
        <dsp:cNvSpPr/>
      </dsp:nvSpPr>
      <dsp:spPr>
        <a:xfrm>
          <a:off x="1300083" y="0"/>
          <a:ext cx="1097700" cy="6586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dirty="0"/>
            <a:t>50+ cluster deployment &amp; Upgrade and integrating with existing environment across sites</a:t>
          </a:r>
        </a:p>
      </dsp:txBody>
      <dsp:txXfrm>
        <a:off x="1300083" y="0"/>
        <a:ext cx="1097700" cy="658620"/>
      </dsp:txXfrm>
    </dsp:sp>
    <dsp:sp modelId="{CCE32C37-4067-4687-A87B-5D130D29A1A2}">
      <dsp:nvSpPr>
        <dsp:cNvPr id="0" name=""/>
        <dsp:cNvSpPr/>
      </dsp:nvSpPr>
      <dsp:spPr>
        <a:xfrm>
          <a:off x="2414941" y="0"/>
          <a:ext cx="1097700" cy="6586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kern="1200" dirty="0"/>
            <a:t>Microsoft Infra Upgrade and base for all e-commerce domain applications.</a:t>
          </a:r>
        </a:p>
      </dsp:txBody>
      <dsp:txXfrm>
        <a:off x="2414941" y="0"/>
        <a:ext cx="1097700" cy="65862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544AA0-0655-4FF8-A288-3B8F5B1B16E3}" type="datetimeFigureOut">
              <a:rPr lang="en-US" smtClean="0"/>
              <a:t>12/14/2022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3D62D6-CEA9-4D67-8FA7-C9B836F8B72B}" type="slidenum">
              <a:rPr lang="en-US" smtClean="0"/>
              <a:t>‹#›</a:t>
            </a:fld>
            <a:endParaRPr lang="en-US"/>
          </a:p>
        </p:txBody>
      </p:sp>
    </p:spTree>
    <p:extLst>
      <p:ext uri="{BB962C8B-B14F-4D97-AF65-F5344CB8AC3E}">
        <p14:creationId xmlns:p14="http://schemas.microsoft.com/office/powerpoint/2010/main" val="2328086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9A3903-E1C0-B641-BF09-7903E2AE2EC7}" type="slidenum">
              <a:rPr lang="en-US" smtClean="0"/>
              <a:t>1</a:t>
            </a:fld>
            <a:endParaRPr lang="en-US" dirty="0"/>
          </a:p>
        </p:txBody>
      </p:sp>
    </p:spTree>
    <p:extLst>
      <p:ext uri="{BB962C8B-B14F-4D97-AF65-F5344CB8AC3E}">
        <p14:creationId xmlns:p14="http://schemas.microsoft.com/office/powerpoint/2010/main" val="2091882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9.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23.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19.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bg>
      <p:bgPr>
        <a:gradFill flip="none" rotWithShape="1">
          <a:gsLst>
            <a:gs pos="66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355E128-3976-D54B-8CB4-188AFAC60306}"/>
              </a:ext>
            </a:extLst>
          </p:cNvPr>
          <p:cNvSpPr>
            <a:spLocks noGrp="1"/>
          </p:cNvSpPr>
          <p:nvPr>
            <p:ph type="ctrTitle" hasCustomPrompt="1"/>
          </p:nvPr>
        </p:nvSpPr>
        <p:spPr bwMode="white">
          <a:xfrm>
            <a:off x="414163" y="1561267"/>
            <a:ext cx="8348837" cy="1107996"/>
          </a:xfrm>
        </p:spPr>
        <p:txBody>
          <a:bodyPr wrap="square" anchor="b" anchorCtr="0">
            <a:spAutoFit/>
          </a:bodyPr>
          <a:lstStyle>
            <a:lvl1pPr algn="l">
              <a:defRPr sz="4000" b="1" i="0">
                <a:solidFill>
                  <a:schemeClr val="bg1"/>
                </a:solidFill>
                <a:latin typeface="Arial" panose="020B0604020202020204" pitchFamily="34" charset="0"/>
                <a:cs typeface="Arial" panose="020B0604020202020204" pitchFamily="34" charset="0"/>
              </a:defRPr>
            </a:lvl1pPr>
          </a:lstStyle>
          <a:p>
            <a:pPr lvl="0"/>
            <a:br>
              <a:rPr lang="en-US" dirty="0"/>
            </a:br>
            <a:r>
              <a:rPr lang="en-US" dirty="0"/>
              <a:t>Title Goes Here</a:t>
            </a:r>
          </a:p>
        </p:txBody>
      </p:sp>
      <p:cxnSp>
        <p:nvCxnSpPr>
          <p:cNvPr id="17" name="Straight Connector 16">
            <a:extLst>
              <a:ext uri="{FF2B5EF4-FFF2-40B4-BE49-F238E27FC236}">
                <a16:creationId xmlns:a16="http://schemas.microsoft.com/office/drawing/2014/main" id="{0B09602A-3D3C-C044-8D3B-591771500E32}"/>
              </a:ext>
            </a:extLst>
          </p:cNvPr>
          <p:cNvCxnSpPr>
            <a:cxnSpLocks/>
          </p:cNvCxnSpPr>
          <p:nvPr/>
        </p:nvCxnSpPr>
        <p:spPr bwMode="white">
          <a:xfrm flipH="1">
            <a:off x="392897" y="3365738"/>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Text Placeholder 6">
            <a:extLst>
              <a:ext uri="{FF2B5EF4-FFF2-40B4-BE49-F238E27FC236}">
                <a16:creationId xmlns:a16="http://schemas.microsoft.com/office/drawing/2014/main" id="{7EFC0216-CC29-8049-971C-0588BD188ED6}"/>
              </a:ext>
            </a:extLst>
          </p:cNvPr>
          <p:cNvSpPr>
            <a:spLocks noGrp="1"/>
          </p:cNvSpPr>
          <p:nvPr>
            <p:ph type="body" sz="quarter" idx="12" hasCustomPrompt="1"/>
          </p:nvPr>
        </p:nvSpPr>
        <p:spPr>
          <a:xfrm>
            <a:off x="414163" y="2730312"/>
            <a:ext cx="8327698" cy="406477"/>
          </a:xfrm>
        </p:spPr>
        <p:txBody>
          <a:bodyPr anchor="ctr" anchorCtr="0">
            <a:noAutofit/>
          </a:bodyPr>
          <a:lstStyle>
            <a:lvl1pPr marL="0" indent="0">
              <a:buFont typeface="Arial" panose="020B0604020202020204" pitchFamily="34" charset="0"/>
              <a:buNone/>
              <a:defRPr sz="2000">
                <a:solidFill>
                  <a:schemeClr val="bg1"/>
                </a:solidFill>
              </a:defRPr>
            </a:lvl1pPr>
            <a:lvl2pPr marL="0" indent="0">
              <a:buNone/>
              <a:defRPr>
                <a:solidFill>
                  <a:schemeClr val="bg2"/>
                </a:solidFill>
              </a:defRPr>
            </a:lvl2pPr>
            <a:lvl3pPr marL="228600" indent="0">
              <a:buNone/>
              <a:defRPr/>
            </a:lvl3pPr>
          </a:lstStyle>
          <a:p>
            <a:pPr lvl="0"/>
            <a:r>
              <a:rPr lang="en-US" dirty="0"/>
              <a:t>Speaker’s Full Name or Subtitle</a:t>
            </a:r>
          </a:p>
        </p:txBody>
      </p:sp>
      <p:sp>
        <p:nvSpPr>
          <p:cNvPr id="19" name="Text Placeholder 20">
            <a:extLst>
              <a:ext uri="{FF2B5EF4-FFF2-40B4-BE49-F238E27FC236}">
                <a16:creationId xmlns:a16="http://schemas.microsoft.com/office/drawing/2014/main" id="{BB16F16B-768F-984C-A591-9BB9760A963B}"/>
              </a:ext>
            </a:extLst>
          </p:cNvPr>
          <p:cNvSpPr>
            <a:spLocks noGrp="1"/>
          </p:cNvSpPr>
          <p:nvPr>
            <p:ph type="body" sz="quarter" idx="13" hasCustomPrompt="1"/>
          </p:nvPr>
        </p:nvSpPr>
        <p:spPr>
          <a:xfrm>
            <a:off x="414163" y="3485244"/>
            <a:ext cx="8324523" cy="254000"/>
          </a:xfrm>
        </p:spPr>
        <p:txBody>
          <a:bodyPr anchor="ctr" anchorCtr="0">
            <a:normAutofit/>
          </a:bodyPr>
          <a:lstStyle>
            <a:lvl1pPr>
              <a:defRPr sz="1600">
                <a:solidFill>
                  <a:schemeClr val="accent4"/>
                </a:solidFill>
              </a:defRPr>
            </a:lvl1pPr>
          </a:lstStyle>
          <a:p>
            <a:r>
              <a:rPr lang="en-US" dirty="0"/>
              <a:t>Speaker title and/or date</a:t>
            </a:r>
          </a:p>
        </p:txBody>
      </p:sp>
      <p:pic>
        <p:nvPicPr>
          <p:cNvPr id="20" name="Picture 19">
            <a:extLst>
              <a:ext uri="{FF2B5EF4-FFF2-40B4-BE49-F238E27FC236}">
                <a16:creationId xmlns:a16="http://schemas.microsoft.com/office/drawing/2014/main" id="{41D0A58E-F413-134E-B7FA-239403A9526F}"/>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44119" y="382876"/>
            <a:ext cx="2624563" cy="558418"/>
          </a:xfrm>
          <a:prstGeom prst="rect">
            <a:avLst/>
          </a:prstGeom>
        </p:spPr>
      </p:pic>
      <p:sp>
        <p:nvSpPr>
          <p:cNvPr id="8" name="Footer Placeholder 8">
            <a:extLst>
              <a:ext uri="{FF2B5EF4-FFF2-40B4-BE49-F238E27FC236}">
                <a16:creationId xmlns:a16="http://schemas.microsoft.com/office/drawing/2014/main" id="{81672A8D-4DB7-8348-A169-64D8EC326CDA}"/>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bg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endParaRPr lang="en-US"/>
          </a:p>
        </p:txBody>
      </p:sp>
    </p:spTree>
    <p:extLst>
      <p:ext uri="{BB962C8B-B14F-4D97-AF65-F5344CB8AC3E}">
        <p14:creationId xmlns:p14="http://schemas.microsoft.com/office/powerpoint/2010/main" val="3320939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Blue Gradient Cover Double + Client Logo_Double">
    <p:bg>
      <p:bgPr>
        <a:gradFill flip="none" rotWithShape="1">
          <a:gsLst>
            <a:gs pos="66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3A90430C-755F-CC48-B69D-C7B5FE58167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5457" y="382876"/>
            <a:ext cx="2624563" cy="558418"/>
          </a:xfrm>
          <a:prstGeom prst="rect">
            <a:avLst/>
          </a:prstGeom>
        </p:spPr>
      </p:pic>
      <p:sp>
        <p:nvSpPr>
          <p:cNvPr id="23" name="Picture Placeholder 3">
            <a:extLst>
              <a:ext uri="{FF2B5EF4-FFF2-40B4-BE49-F238E27FC236}">
                <a16:creationId xmlns:a16="http://schemas.microsoft.com/office/drawing/2014/main" id="{2A8B2F9B-A651-3F4E-8B67-3E1B494E2A0B}"/>
              </a:ext>
            </a:extLst>
          </p:cNvPr>
          <p:cNvSpPr>
            <a:spLocks noGrp="1"/>
          </p:cNvSpPr>
          <p:nvPr>
            <p:ph type="pic" sz="quarter" idx="14" hasCustomPrompt="1"/>
          </p:nvPr>
        </p:nvSpPr>
        <p:spPr>
          <a:xfrm>
            <a:off x="3514013" y="306715"/>
            <a:ext cx="2777457" cy="614363"/>
          </a:xfrm>
          <a:noFill/>
        </p:spPr>
        <p:txBody>
          <a:bodyPr anchor="ctr" anchorCtr="0"/>
          <a:lstStyle>
            <a:lvl1pPr algn="ctr">
              <a:defRPr>
                <a:solidFill>
                  <a:schemeClr val="bg1"/>
                </a:solidFill>
              </a:defRPr>
            </a:lvl1pPr>
          </a:lstStyle>
          <a:p>
            <a:r>
              <a:rPr lang="en-US" dirty="0"/>
              <a:t>Insert Client or Partner Logo Here</a:t>
            </a:r>
          </a:p>
        </p:txBody>
      </p:sp>
      <p:sp>
        <p:nvSpPr>
          <p:cNvPr id="9" name="Title 1">
            <a:extLst>
              <a:ext uri="{FF2B5EF4-FFF2-40B4-BE49-F238E27FC236}">
                <a16:creationId xmlns:a16="http://schemas.microsoft.com/office/drawing/2014/main" id="{A7FD6EC7-574A-D447-8D14-F23F7EC6F819}"/>
              </a:ext>
            </a:extLst>
          </p:cNvPr>
          <p:cNvSpPr>
            <a:spLocks noGrp="1"/>
          </p:cNvSpPr>
          <p:nvPr>
            <p:ph type="ctrTitle" hasCustomPrompt="1"/>
          </p:nvPr>
        </p:nvSpPr>
        <p:spPr bwMode="white">
          <a:xfrm>
            <a:off x="414163" y="1561267"/>
            <a:ext cx="8348837" cy="1107996"/>
          </a:xfrm>
        </p:spPr>
        <p:txBody>
          <a:bodyPr wrap="square" anchor="ctr" anchorCtr="0">
            <a:spAutoFit/>
          </a:bodyPr>
          <a:lstStyle>
            <a:lvl1pPr algn="l">
              <a:defRPr sz="4000" b="1" i="0">
                <a:solidFill>
                  <a:schemeClr val="bg1"/>
                </a:solidFill>
                <a:latin typeface="Arial" panose="020B0604020202020204" pitchFamily="34" charset="0"/>
                <a:cs typeface="Arial" panose="020B0604020202020204" pitchFamily="34" charset="0"/>
              </a:defRPr>
            </a:lvl1pPr>
          </a:lstStyle>
          <a:p>
            <a:pPr lvl="0"/>
            <a:r>
              <a:rPr lang="en-US" dirty="0"/>
              <a:t>Double Line Title Here</a:t>
            </a:r>
            <a:br>
              <a:rPr lang="en-US" dirty="0"/>
            </a:br>
            <a:r>
              <a:rPr lang="en-US" dirty="0"/>
              <a:t>Double Line Title Here</a:t>
            </a:r>
          </a:p>
        </p:txBody>
      </p:sp>
      <p:cxnSp>
        <p:nvCxnSpPr>
          <p:cNvPr id="10" name="Straight Connector 9">
            <a:extLst>
              <a:ext uri="{FF2B5EF4-FFF2-40B4-BE49-F238E27FC236}">
                <a16:creationId xmlns:a16="http://schemas.microsoft.com/office/drawing/2014/main" id="{B21861E9-BDB1-744A-AB6C-6D5ABCB7AE12}"/>
              </a:ext>
            </a:extLst>
          </p:cNvPr>
          <p:cNvCxnSpPr>
            <a:cxnSpLocks/>
          </p:cNvCxnSpPr>
          <p:nvPr/>
        </p:nvCxnSpPr>
        <p:spPr bwMode="white">
          <a:xfrm flipH="1">
            <a:off x="392897" y="3365738"/>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 Placeholder 6">
            <a:extLst>
              <a:ext uri="{FF2B5EF4-FFF2-40B4-BE49-F238E27FC236}">
                <a16:creationId xmlns:a16="http://schemas.microsoft.com/office/drawing/2014/main" id="{5BDD266F-DC19-6041-AB55-46A421EDB633}"/>
              </a:ext>
            </a:extLst>
          </p:cNvPr>
          <p:cNvSpPr>
            <a:spLocks noGrp="1"/>
          </p:cNvSpPr>
          <p:nvPr>
            <p:ph type="body" sz="quarter" idx="12" hasCustomPrompt="1"/>
          </p:nvPr>
        </p:nvSpPr>
        <p:spPr>
          <a:xfrm>
            <a:off x="414163" y="2730312"/>
            <a:ext cx="8327698" cy="406477"/>
          </a:xfrm>
        </p:spPr>
        <p:txBody>
          <a:bodyPr anchor="ctr" anchorCtr="0">
            <a:noAutofit/>
          </a:bodyPr>
          <a:lstStyle>
            <a:lvl1pPr marL="0" indent="0">
              <a:buFont typeface="Arial" panose="020B0604020202020204" pitchFamily="34" charset="0"/>
              <a:buNone/>
              <a:defRPr sz="2000">
                <a:solidFill>
                  <a:schemeClr val="bg1"/>
                </a:solidFill>
              </a:defRPr>
            </a:lvl1pPr>
            <a:lvl2pPr marL="0" indent="0">
              <a:buNone/>
              <a:defRPr>
                <a:solidFill>
                  <a:schemeClr val="bg2"/>
                </a:solidFill>
              </a:defRPr>
            </a:lvl2pPr>
            <a:lvl3pPr marL="228600" indent="0">
              <a:buNone/>
              <a:defRPr/>
            </a:lvl3pPr>
          </a:lstStyle>
          <a:p>
            <a:pPr lvl="0"/>
            <a:r>
              <a:rPr lang="en-US" dirty="0"/>
              <a:t>Speaker’s Full Name or Subtitle</a:t>
            </a:r>
          </a:p>
        </p:txBody>
      </p:sp>
      <p:sp>
        <p:nvSpPr>
          <p:cNvPr id="13" name="Text Placeholder 20">
            <a:extLst>
              <a:ext uri="{FF2B5EF4-FFF2-40B4-BE49-F238E27FC236}">
                <a16:creationId xmlns:a16="http://schemas.microsoft.com/office/drawing/2014/main" id="{04D6F6F8-C665-8C49-8B1B-AEE354F16BC4}"/>
              </a:ext>
            </a:extLst>
          </p:cNvPr>
          <p:cNvSpPr>
            <a:spLocks noGrp="1"/>
          </p:cNvSpPr>
          <p:nvPr>
            <p:ph type="body" sz="quarter" idx="13" hasCustomPrompt="1"/>
          </p:nvPr>
        </p:nvSpPr>
        <p:spPr>
          <a:xfrm>
            <a:off x="414163" y="3485244"/>
            <a:ext cx="8324523" cy="254000"/>
          </a:xfrm>
        </p:spPr>
        <p:txBody>
          <a:bodyPr anchor="ctr" anchorCtr="0">
            <a:normAutofit/>
          </a:bodyPr>
          <a:lstStyle>
            <a:lvl1pPr>
              <a:defRPr sz="1600">
                <a:solidFill>
                  <a:schemeClr val="accent4"/>
                </a:solidFill>
              </a:defRPr>
            </a:lvl1pPr>
          </a:lstStyle>
          <a:p>
            <a:r>
              <a:rPr lang="en-US" dirty="0"/>
              <a:t>Speaker title and/or date</a:t>
            </a:r>
          </a:p>
        </p:txBody>
      </p:sp>
      <p:sp>
        <p:nvSpPr>
          <p:cNvPr id="14" name="Footer Placeholder 8">
            <a:extLst>
              <a:ext uri="{FF2B5EF4-FFF2-40B4-BE49-F238E27FC236}">
                <a16:creationId xmlns:a16="http://schemas.microsoft.com/office/drawing/2014/main" id="{E6C5299D-07B1-D544-A185-7F1BEB9DFB57}"/>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bg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endParaRPr lang="en-US"/>
          </a:p>
        </p:txBody>
      </p:sp>
    </p:spTree>
    <p:extLst>
      <p:ext uri="{BB962C8B-B14F-4D97-AF65-F5344CB8AC3E}">
        <p14:creationId xmlns:p14="http://schemas.microsoft.com/office/powerpoint/2010/main" val="2607337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C19695-391B-DA44-A38A-0745805811B8}"/>
              </a:ext>
            </a:extLst>
          </p:cNvPr>
          <p:cNvSpPr/>
          <p:nvPr/>
        </p:nvSpPr>
        <p:spPr>
          <a:xfrm>
            <a:off x="0" y="0"/>
            <a:ext cx="9144000" cy="5143500"/>
          </a:xfrm>
          <a:prstGeom prst="rect">
            <a:avLst/>
          </a:prstGeom>
          <a:gradFill flip="none" rotWithShape="1">
            <a:gsLst>
              <a:gs pos="65000">
                <a:schemeClr val="accent1"/>
              </a:gs>
              <a:gs pos="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384048" y="274321"/>
            <a:ext cx="8378952" cy="621030"/>
          </a:xfrm>
        </p:spPr>
        <p:txBody>
          <a:bodyPr wrap="none">
            <a:noAutofit/>
          </a:bodyPr>
          <a:lstStyle>
            <a:lvl1pPr>
              <a:defRPr sz="2400">
                <a:solidFill>
                  <a:schemeClr val="bg1"/>
                </a:solidFill>
              </a:defRPr>
            </a:lvl1pPr>
          </a:lstStyle>
          <a:p>
            <a:r>
              <a:rPr lang="en-US"/>
              <a:t>Click to edit Master title style</a:t>
            </a:r>
            <a:endParaRPr lang="en-US" dirty="0"/>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660386" y="4695411"/>
            <a:ext cx="4572000" cy="187241"/>
          </a:xfrm>
          <a:prstGeom prst="rect">
            <a:avLst/>
          </a:prstGeom>
        </p:spPr>
        <p:txBody>
          <a:bodyPr vert="horz" lIns="0" tIns="0" rIns="0" bIns="0" rtlCol="0" anchor="b" anchorCtr="0"/>
          <a:lstStyle>
            <a:lvl1pPr algn="l">
              <a:defRPr sz="800">
                <a:solidFill>
                  <a:schemeClr val="bg1"/>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endParaRPr lang="en-US"/>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385100" y="4759541"/>
            <a:ext cx="228600" cy="123111"/>
          </a:xfrm>
          <a:prstGeom prst="rect">
            <a:avLst/>
          </a:prstGeom>
        </p:spPr>
        <p:txBody>
          <a:bodyPr vert="horz" lIns="0" tIns="0" rIns="0" bIns="0" rtlCol="0" anchor="b" anchorCtr="0">
            <a:spAutoFit/>
          </a:bodyPr>
          <a:lstStyle>
            <a:lvl1pPr algn="l">
              <a:defRPr sz="800" b="1">
                <a:solidFill>
                  <a:schemeClr val="bg1"/>
                </a:solidFill>
                <a:latin typeface="Arial" panose="020B0604020202020204" pitchFamily="34" charset="0"/>
                <a:cs typeface="Arial" panose="020B0604020202020204" pitchFamily="34" charset="0"/>
              </a:defRPr>
            </a:lvl1pPr>
          </a:lstStyle>
          <a:p>
            <a:fld id="{F6436398-B28B-4C56-9174-BB1BBB984F7E}" type="slidenum">
              <a:rPr lang="en-US" smtClean="0"/>
              <a:t>‹#›</a:t>
            </a:fld>
            <a:endParaRPr lang="en-US"/>
          </a:p>
        </p:txBody>
      </p:sp>
      <p:pic>
        <p:nvPicPr>
          <p:cNvPr id="15" name="Picture 14">
            <a:extLst>
              <a:ext uri="{FF2B5EF4-FFF2-40B4-BE49-F238E27FC236}">
                <a16:creationId xmlns:a16="http://schemas.microsoft.com/office/drawing/2014/main" id="{F70F4A04-9F09-BC4C-BCD8-015E0BC0878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7734300" y="4751509"/>
            <a:ext cx="1029775" cy="221011"/>
          </a:xfrm>
          <a:prstGeom prst="rect">
            <a:avLst/>
          </a:prstGeom>
        </p:spPr>
      </p:pic>
      <p:sp>
        <p:nvSpPr>
          <p:cNvPr id="18" name="Content Placeholder 2">
            <a:extLst>
              <a:ext uri="{FF2B5EF4-FFF2-40B4-BE49-F238E27FC236}">
                <a16:creationId xmlns:a16="http://schemas.microsoft.com/office/drawing/2014/main" id="{FAEC6B79-D329-DE46-B777-F072288C8C0F}"/>
              </a:ext>
            </a:extLst>
          </p:cNvPr>
          <p:cNvSpPr>
            <a:spLocks noGrp="1"/>
          </p:cNvSpPr>
          <p:nvPr>
            <p:ph idx="1" hasCustomPrompt="1"/>
          </p:nvPr>
        </p:nvSpPr>
        <p:spPr>
          <a:xfrm>
            <a:off x="377952" y="1111401"/>
            <a:ext cx="8385048" cy="3319272"/>
          </a:xfrm>
          <a:prstGeom prst="rect">
            <a:avLst/>
          </a:prstGeom>
        </p:spPr>
        <p:txBody>
          <a:bodyPr vert="horz" lIns="0" tIns="0" rIns="0" bIns="0" rtlCol="0">
            <a:normAutofit/>
          </a:bodyPr>
          <a:lstStyle>
            <a:lvl1pPr marL="283464" indent="-283464">
              <a:buFont typeface="+mj-lt"/>
              <a:buAutoNum type="arabicPeriod"/>
              <a:defRPr>
                <a:solidFill>
                  <a:schemeClr val="bg1"/>
                </a:solidFill>
              </a:defRPr>
            </a:lvl1pPr>
            <a:lvl2pPr marL="0" indent="0">
              <a:buNone/>
              <a:defRPr lang="en-US" sz="1400" baseline="0" noProof="0" dirty="0">
                <a:solidFill>
                  <a:schemeClr val="bg1"/>
                </a:solidFill>
              </a:defRPr>
            </a:lvl2pPr>
            <a:lvl3pPr marL="0" indent="0">
              <a:spcBef>
                <a:spcPts val="600"/>
              </a:spcBef>
              <a:buNone/>
              <a:defRPr sz="1400">
                <a:solidFill>
                  <a:schemeClr val="bg1"/>
                </a:solidFill>
              </a:defRPr>
            </a:lvl3pPr>
            <a:lvl4pPr marL="0" indent="0">
              <a:spcBef>
                <a:spcPts val="600"/>
              </a:spcBef>
              <a:buNone/>
              <a:defRPr sz="1400">
                <a:solidFill>
                  <a:schemeClr val="bg1"/>
                </a:solidFill>
              </a:defRPr>
            </a:lvl4pPr>
            <a:lvl5pPr marL="0" indent="0">
              <a:spcBef>
                <a:spcPts val="600"/>
              </a:spcBef>
              <a:buNone/>
              <a:defRPr sz="1400">
                <a:solidFill>
                  <a:schemeClr val="bg1"/>
                </a:solidFill>
              </a:defRPr>
            </a:lvl5pPr>
            <a:lvl6pPr marL="0" indent="0">
              <a:lnSpc>
                <a:spcPct val="100000"/>
              </a:lnSpc>
              <a:spcBef>
                <a:spcPts val="600"/>
              </a:spcBef>
              <a:buNone/>
              <a:defRPr sz="1400">
                <a:solidFill>
                  <a:schemeClr val="bg1"/>
                </a:solidFill>
              </a:defRPr>
            </a:lvl6pPr>
            <a:lvl7pPr marL="0" indent="0">
              <a:spcBef>
                <a:spcPts val="600"/>
              </a:spcBef>
              <a:buNone/>
              <a:defRPr sz="1400">
                <a:solidFill>
                  <a:schemeClr val="bg1"/>
                </a:solidFill>
              </a:defRPr>
            </a:lvl7pPr>
            <a:lvl8pPr marL="0" indent="0">
              <a:lnSpc>
                <a:spcPct val="100000"/>
              </a:lnSpc>
              <a:spcBef>
                <a:spcPts val="600"/>
              </a:spcBef>
              <a:buNone/>
              <a:defRPr sz="1400">
                <a:solidFill>
                  <a:schemeClr val="bg1"/>
                </a:solidFill>
              </a:defRPr>
            </a:lvl8pPr>
            <a:lvl9pPr marL="0" indent="0">
              <a:lnSpc>
                <a:spcPct val="100000"/>
              </a:lnSpc>
              <a:spcBef>
                <a:spcPts val="600"/>
              </a:spcBef>
              <a:buNone/>
              <a:defRPr sz="1400">
                <a:solidFill>
                  <a:schemeClr val="bg1"/>
                </a:solidFill>
              </a:defRPr>
            </a:lvl9pPr>
          </a:lstStyle>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p:txBody>
      </p:sp>
    </p:spTree>
    <p:extLst>
      <p:ext uri="{BB962C8B-B14F-4D97-AF65-F5344CB8AC3E}">
        <p14:creationId xmlns:p14="http://schemas.microsoft.com/office/powerpoint/2010/main" val="36677628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Main Layout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384048" y="274321"/>
            <a:ext cx="8417052" cy="621030"/>
          </a:xfrm>
        </p:spPr>
        <p:txBody>
          <a:bodyPr wrap="none">
            <a:noAutofit/>
          </a:bodyPr>
          <a:lstStyle>
            <a:lvl1pPr>
              <a:defRPr sz="2400"/>
            </a:lvl1pPr>
          </a:lstStyle>
          <a:p>
            <a:r>
              <a:rPr lang="en-US"/>
              <a:t>Click to edit Master title style</a:t>
            </a:r>
            <a:endParaRPr lang="en-US" dirty="0"/>
          </a:p>
        </p:txBody>
      </p:sp>
      <p:sp>
        <p:nvSpPr>
          <p:cNvPr id="10" name="Content Placeholder 9">
            <a:extLst>
              <a:ext uri="{FF2B5EF4-FFF2-40B4-BE49-F238E27FC236}">
                <a16:creationId xmlns:a16="http://schemas.microsoft.com/office/drawing/2014/main" id="{C938DDBF-3A18-FC4C-9433-65FAE5265169}"/>
              </a:ext>
            </a:extLst>
          </p:cNvPr>
          <p:cNvSpPr>
            <a:spLocks noGrp="1"/>
          </p:cNvSpPr>
          <p:nvPr>
            <p:ph sz="quarter" idx="13"/>
          </p:nvPr>
        </p:nvSpPr>
        <p:spPr>
          <a:xfrm>
            <a:off x="381000" y="1162050"/>
            <a:ext cx="8417052" cy="331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660386" y="4695411"/>
            <a:ext cx="4572000" cy="187241"/>
          </a:xfrm>
          <a:prstGeom prst="rect">
            <a:avLst/>
          </a:prstGeom>
        </p:spPr>
        <p:txBody>
          <a:bodyPr vert="horz" lIns="0" tIns="0" rIns="0" bIns="0" rtlCol="0" anchor="b" anchorCtr="0"/>
          <a:lstStyle>
            <a:lvl1pPr algn="l">
              <a:defRPr sz="800">
                <a:solidFill>
                  <a:schemeClr val="tx1"/>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endParaRPr lang="en-US"/>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385100" y="4759541"/>
            <a:ext cx="228600" cy="123111"/>
          </a:xfrm>
          <a:prstGeom prst="rect">
            <a:avLst/>
          </a:prstGeom>
        </p:spPr>
        <p:txBody>
          <a:bodyPr vert="horz" lIns="0" tIns="0" rIns="0" bIns="0" rtlCol="0" anchor="b" anchorCtr="0">
            <a:spAutoFit/>
          </a:bodyPr>
          <a:lstStyle>
            <a:lvl1pPr algn="l">
              <a:defRPr sz="800" b="1">
                <a:solidFill>
                  <a:schemeClr val="tx1"/>
                </a:solidFill>
                <a:latin typeface="Arial" panose="020B0604020202020204" pitchFamily="34" charset="0"/>
                <a:cs typeface="Arial" panose="020B0604020202020204" pitchFamily="34" charset="0"/>
              </a:defRPr>
            </a:lvl1pPr>
          </a:lstStyle>
          <a:p>
            <a:fld id="{F6436398-B28B-4C56-9174-BB1BBB984F7E}" type="slidenum">
              <a:rPr lang="en-US" smtClean="0"/>
              <a:t>‹#›</a:t>
            </a:fld>
            <a:endParaRPr lang="en-US"/>
          </a:p>
        </p:txBody>
      </p:sp>
    </p:spTree>
    <p:extLst>
      <p:ext uri="{BB962C8B-B14F-4D97-AF65-F5344CB8AC3E}">
        <p14:creationId xmlns:p14="http://schemas.microsoft.com/office/powerpoint/2010/main" val="13758808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2 Colum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384048" y="274321"/>
            <a:ext cx="8417052" cy="621030"/>
          </a:xfrm>
        </p:spPr>
        <p:txBody>
          <a:bodyPr wrap="none">
            <a:noAutofit/>
          </a:bodyPr>
          <a:lstStyle>
            <a:lvl1pPr>
              <a:defRPr sz="2400"/>
            </a:lvl1pPr>
          </a:lstStyle>
          <a:p>
            <a:r>
              <a:rPr lang="en-US"/>
              <a:t>Click to edit Master title style</a:t>
            </a:r>
            <a:endParaRPr lang="en-US" dirty="0"/>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660386" y="4695411"/>
            <a:ext cx="4572000" cy="187241"/>
          </a:xfrm>
          <a:prstGeom prst="rect">
            <a:avLst/>
          </a:prstGeom>
        </p:spPr>
        <p:txBody>
          <a:bodyPr vert="horz" lIns="0" tIns="0" rIns="0" bIns="0" rtlCol="0" anchor="b" anchorCtr="0"/>
          <a:lstStyle>
            <a:lvl1pPr algn="l">
              <a:defRPr sz="800">
                <a:solidFill>
                  <a:schemeClr val="tx1"/>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endParaRPr lang="en-US"/>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385100" y="4759541"/>
            <a:ext cx="228600" cy="123111"/>
          </a:xfrm>
          <a:prstGeom prst="rect">
            <a:avLst/>
          </a:prstGeom>
        </p:spPr>
        <p:txBody>
          <a:bodyPr vert="horz" lIns="0" tIns="0" rIns="0" bIns="0" rtlCol="0" anchor="b" anchorCtr="0">
            <a:spAutoFit/>
          </a:bodyPr>
          <a:lstStyle>
            <a:lvl1pPr algn="l">
              <a:defRPr sz="800" b="1">
                <a:solidFill>
                  <a:schemeClr val="tx1"/>
                </a:solidFill>
                <a:latin typeface="Arial" panose="020B0604020202020204" pitchFamily="34" charset="0"/>
                <a:cs typeface="Arial" panose="020B0604020202020204" pitchFamily="34" charset="0"/>
              </a:defRPr>
            </a:lvl1pPr>
          </a:lstStyle>
          <a:p>
            <a:fld id="{F6436398-B28B-4C56-9174-BB1BBB984F7E}" type="slidenum">
              <a:rPr lang="en-US" smtClean="0"/>
              <a:t>‹#›</a:t>
            </a:fld>
            <a:endParaRPr lang="en-US"/>
          </a:p>
        </p:txBody>
      </p:sp>
      <p:sp>
        <p:nvSpPr>
          <p:cNvPr id="11" name="Content Placeholder 2">
            <a:extLst>
              <a:ext uri="{FF2B5EF4-FFF2-40B4-BE49-F238E27FC236}">
                <a16:creationId xmlns:a16="http://schemas.microsoft.com/office/drawing/2014/main" id="{97462C10-2E2B-9246-8923-A71FA9D87C88}"/>
              </a:ext>
            </a:extLst>
          </p:cNvPr>
          <p:cNvSpPr>
            <a:spLocks noGrp="1"/>
          </p:cNvSpPr>
          <p:nvPr>
            <p:ph idx="1"/>
          </p:nvPr>
        </p:nvSpPr>
        <p:spPr>
          <a:xfrm>
            <a:off x="384048" y="1162050"/>
            <a:ext cx="4030790" cy="3319272"/>
          </a:xfrm>
        </p:spPr>
        <p:txBody>
          <a:bodyPr/>
          <a:lstStyle>
            <a:lvl1pPr>
              <a:defRPr sz="1800">
                <a:solidFill>
                  <a:schemeClr val="tx2">
                    <a:lumMod val="75000"/>
                    <a:lumOff val="25000"/>
                  </a:schemeClr>
                </a:solidFill>
                <a:latin typeface="Arial" panose="020B0604020202020204" pitchFamily="34" charset="0"/>
                <a:cs typeface="Arial" panose="020B0604020202020204" pitchFamily="34" charset="0"/>
              </a:defRPr>
            </a:lvl1pPr>
            <a:lvl2pPr>
              <a:defRPr>
                <a:solidFill>
                  <a:schemeClr val="tx2">
                    <a:lumMod val="75000"/>
                    <a:lumOff val="25000"/>
                  </a:schemeClr>
                </a:solidFill>
                <a:latin typeface="Arial" panose="020B0604020202020204" pitchFamily="34" charset="0"/>
                <a:cs typeface="Arial" panose="020B0604020202020204" pitchFamily="34" charset="0"/>
              </a:defRPr>
            </a:lvl2pPr>
            <a:lvl3pPr>
              <a:defRPr>
                <a:solidFill>
                  <a:schemeClr val="tx2">
                    <a:lumMod val="75000"/>
                    <a:lumOff val="25000"/>
                  </a:schemeClr>
                </a:solidFill>
                <a:latin typeface="Arial" panose="020B0604020202020204" pitchFamily="34" charset="0"/>
                <a:cs typeface="Arial" panose="020B0604020202020204" pitchFamily="34" charset="0"/>
              </a:defRPr>
            </a:lvl3pPr>
            <a:lvl4pPr>
              <a:defRPr>
                <a:solidFill>
                  <a:schemeClr val="tx2">
                    <a:lumMod val="75000"/>
                    <a:lumOff val="25000"/>
                  </a:schemeClr>
                </a:solidFill>
                <a:latin typeface="Arial" panose="020B0604020202020204" pitchFamily="34" charset="0"/>
                <a:cs typeface="Arial" panose="020B0604020202020204" pitchFamily="34" charset="0"/>
              </a:defRPr>
            </a:lvl4pPr>
            <a:lvl5pPr>
              <a:defRPr>
                <a:solidFill>
                  <a:schemeClr val="tx2">
                    <a:lumMod val="75000"/>
                    <a:lumOff val="25000"/>
                  </a:schemeClr>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2">
            <a:extLst>
              <a:ext uri="{FF2B5EF4-FFF2-40B4-BE49-F238E27FC236}">
                <a16:creationId xmlns:a16="http://schemas.microsoft.com/office/drawing/2014/main" id="{F7DE6069-021D-AC40-B1ED-C63CD3B48D1C}"/>
              </a:ext>
            </a:extLst>
          </p:cNvPr>
          <p:cNvSpPr>
            <a:spLocks noGrp="1"/>
          </p:cNvSpPr>
          <p:nvPr>
            <p:ph idx="13"/>
          </p:nvPr>
        </p:nvSpPr>
        <p:spPr>
          <a:xfrm>
            <a:off x="4733286" y="1162050"/>
            <a:ext cx="4030790" cy="3319272"/>
          </a:xfrm>
        </p:spPr>
        <p:txBody>
          <a:bodyPr/>
          <a:lstStyle>
            <a:lvl1pPr>
              <a:defRPr sz="1800">
                <a:solidFill>
                  <a:schemeClr val="tx2">
                    <a:lumMod val="75000"/>
                    <a:lumOff val="25000"/>
                  </a:schemeClr>
                </a:solidFill>
                <a:latin typeface="Arial" panose="020B0604020202020204" pitchFamily="34" charset="0"/>
                <a:cs typeface="Arial" panose="020B0604020202020204" pitchFamily="34" charset="0"/>
              </a:defRPr>
            </a:lvl1pPr>
            <a:lvl2pPr>
              <a:defRPr>
                <a:solidFill>
                  <a:schemeClr val="tx2">
                    <a:lumMod val="75000"/>
                    <a:lumOff val="25000"/>
                  </a:schemeClr>
                </a:solidFill>
                <a:latin typeface="Arial" panose="020B0604020202020204" pitchFamily="34" charset="0"/>
                <a:cs typeface="Arial" panose="020B0604020202020204" pitchFamily="34" charset="0"/>
              </a:defRPr>
            </a:lvl2pPr>
            <a:lvl3pPr>
              <a:defRPr>
                <a:solidFill>
                  <a:schemeClr val="tx2">
                    <a:lumMod val="75000"/>
                    <a:lumOff val="25000"/>
                  </a:schemeClr>
                </a:solidFill>
                <a:latin typeface="Arial" panose="020B0604020202020204" pitchFamily="34" charset="0"/>
                <a:cs typeface="Arial" panose="020B0604020202020204" pitchFamily="34" charset="0"/>
              </a:defRPr>
            </a:lvl3pPr>
            <a:lvl4pPr>
              <a:defRPr>
                <a:solidFill>
                  <a:schemeClr val="tx2">
                    <a:lumMod val="75000"/>
                    <a:lumOff val="25000"/>
                  </a:schemeClr>
                </a:solidFill>
                <a:latin typeface="Arial" panose="020B0604020202020204" pitchFamily="34" charset="0"/>
                <a:cs typeface="Arial" panose="020B0604020202020204" pitchFamily="34" charset="0"/>
              </a:defRPr>
            </a:lvl4pPr>
            <a:lvl5pPr>
              <a:defRPr>
                <a:solidFill>
                  <a:schemeClr val="tx2">
                    <a:lumMod val="75000"/>
                    <a:lumOff val="25000"/>
                  </a:schemeClr>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63541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3 Colum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384048" y="274321"/>
            <a:ext cx="8417052" cy="621030"/>
          </a:xfrm>
        </p:spPr>
        <p:txBody>
          <a:bodyPr wrap="none">
            <a:noAutofit/>
          </a:bodyPr>
          <a:lstStyle>
            <a:lvl1pPr>
              <a:defRPr sz="2400"/>
            </a:lvl1pPr>
          </a:lstStyle>
          <a:p>
            <a:r>
              <a:rPr lang="en-US"/>
              <a:t>Click to edit Master title style</a:t>
            </a:r>
            <a:endParaRPr lang="en-US" dirty="0"/>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660386" y="4695411"/>
            <a:ext cx="4572000" cy="187241"/>
          </a:xfrm>
          <a:prstGeom prst="rect">
            <a:avLst/>
          </a:prstGeom>
        </p:spPr>
        <p:txBody>
          <a:bodyPr vert="horz" lIns="0" tIns="0" rIns="0" bIns="0" rtlCol="0" anchor="b" anchorCtr="0"/>
          <a:lstStyle>
            <a:lvl1pPr algn="l">
              <a:defRPr sz="800">
                <a:solidFill>
                  <a:schemeClr val="tx1"/>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endParaRPr lang="en-US"/>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385100" y="4759541"/>
            <a:ext cx="228600" cy="123111"/>
          </a:xfrm>
          <a:prstGeom prst="rect">
            <a:avLst/>
          </a:prstGeom>
        </p:spPr>
        <p:txBody>
          <a:bodyPr vert="horz" lIns="0" tIns="0" rIns="0" bIns="0" rtlCol="0" anchor="b" anchorCtr="0">
            <a:spAutoFit/>
          </a:bodyPr>
          <a:lstStyle>
            <a:lvl1pPr algn="l">
              <a:defRPr sz="800" b="1">
                <a:solidFill>
                  <a:schemeClr val="tx1"/>
                </a:solidFill>
                <a:latin typeface="Arial" panose="020B0604020202020204" pitchFamily="34" charset="0"/>
                <a:cs typeface="Arial" panose="020B0604020202020204" pitchFamily="34" charset="0"/>
              </a:defRPr>
            </a:lvl1pPr>
          </a:lstStyle>
          <a:p>
            <a:fld id="{F6436398-B28B-4C56-9174-BB1BBB984F7E}" type="slidenum">
              <a:rPr lang="en-US" smtClean="0"/>
              <a:t>‹#›</a:t>
            </a:fld>
            <a:endParaRPr lang="en-US"/>
          </a:p>
        </p:txBody>
      </p:sp>
      <p:sp>
        <p:nvSpPr>
          <p:cNvPr id="7" name="Content Placeholder 2">
            <a:extLst>
              <a:ext uri="{FF2B5EF4-FFF2-40B4-BE49-F238E27FC236}">
                <a16:creationId xmlns:a16="http://schemas.microsoft.com/office/drawing/2014/main" id="{B5626B74-7C61-A145-BD70-21148590E430}"/>
              </a:ext>
            </a:extLst>
          </p:cNvPr>
          <p:cNvSpPr>
            <a:spLocks noGrp="1"/>
          </p:cNvSpPr>
          <p:nvPr>
            <p:ph sz="half" idx="1"/>
          </p:nvPr>
        </p:nvSpPr>
        <p:spPr>
          <a:xfrm>
            <a:off x="384048" y="1162050"/>
            <a:ext cx="2688336" cy="33192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0D149372-F04D-CC48-8B4F-76F0320F37B7}"/>
              </a:ext>
            </a:extLst>
          </p:cNvPr>
          <p:cNvSpPr>
            <a:spLocks noGrp="1"/>
          </p:cNvSpPr>
          <p:nvPr>
            <p:ph sz="half" idx="2"/>
          </p:nvPr>
        </p:nvSpPr>
        <p:spPr>
          <a:xfrm>
            <a:off x="3232404" y="1162050"/>
            <a:ext cx="2688336" cy="33192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a:extLst>
              <a:ext uri="{FF2B5EF4-FFF2-40B4-BE49-F238E27FC236}">
                <a16:creationId xmlns:a16="http://schemas.microsoft.com/office/drawing/2014/main" id="{6548ADF5-6624-B449-B0AB-E8FDF55A3B8B}"/>
              </a:ext>
            </a:extLst>
          </p:cNvPr>
          <p:cNvSpPr>
            <a:spLocks noGrp="1"/>
          </p:cNvSpPr>
          <p:nvPr>
            <p:ph sz="half" idx="13"/>
          </p:nvPr>
        </p:nvSpPr>
        <p:spPr>
          <a:xfrm>
            <a:off x="6080760" y="1162050"/>
            <a:ext cx="2688336" cy="33192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35830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ivider Slide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B04ED9-CA93-3142-B4EC-8ED6F34D15E9}"/>
              </a:ext>
            </a:extLst>
          </p:cNvPr>
          <p:cNvPicPr>
            <a:picLocks noChangeAspect="1"/>
          </p:cNvPicPr>
          <p:nvPr/>
        </p:nvPicPr>
        <p:blipFill>
          <a:blip r:embed="rId2" cstate="screen">
            <a:alphaModFix/>
            <a:extLst>
              <a:ext uri="{28A0092B-C50C-407E-A947-70E740481C1C}">
                <a14:useLocalDpi xmlns:a14="http://schemas.microsoft.com/office/drawing/2010/main"/>
              </a:ext>
            </a:extLst>
          </a:blip>
          <a:stretch>
            <a:fillRect/>
          </a:stretch>
        </p:blipFill>
        <p:spPr>
          <a:xfrm>
            <a:off x="142" y="0"/>
            <a:ext cx="9143716" cy="5143500"/>
          </a:xfrm>
          <a:prstGeom prst="rect">
            <a:avLst/>
          </a:prstGeom>
        </p:spPr>
      </p:pic>
      <p:pic>
        <p:nvPicPr>
          <p:cNvPr id="7" name="Picture 6">
            <a:extLst>
              <a:ext uri="{FF2B5EF4-FFF2-40B4-BE49-F238E27FC236}">
                <a16:creationId xmlns:a16="http://schemas.microsoft.com/office/drawing/2014/main" id="{CB22C87B-454A-5546-8346-08CD9A74FE5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7734300" y="4693634"/>
            <a:ext cx="1029775" cy="221011"/>
          </a:xfrm>
          <a:prstGeom prst="rect">
            <a:avLst/>
          </a:prstGeom>
        </p:spPr>
      </p:pic>
      <p:sp>
        <p:nvSpPr>
          <p:cNvPr id="14" name="Title 1">
            <a:extLst>
              <a:ext uri="{FF2B5EF4-FFF2-40B4-BE49-F238E27FC236}">
                <a16:creationId xmlns:a16="http://schemas.microsoft.com/office/drawing/2014/main" id="{63D68EAA-2800-2247-8628-ED1190D00080}"/>
              </a:ext>
            </a:extLst>
          </p:cNvPr>
          <p:cNvSpPr>
            <a:spLocks noGrp="1"/>
          </p:cNvSpPr>
          <p:nvPr>
            <p:ph type="ctrTitle" hasCustomPrompt="1"/>
          </p:nvPr>
        </p:nvSpPr>
        <p:spPr bwMode="white">
          <a:xfrm>
            <a:off x="821799" y="1709543"/>
            <a:ext cx="6731000" cy="1218795"/>
          </a:xfrm>
        </p:spPr>
        <p:txBody>
          <a:bodyPr wrap="square" anchor="t" anchorCtr="0">
            <a:spAutoFit/>
          </a:bodyPr>
          <a:lstStyle>
            <a:lvl1pPr algn="l">
              <a:defRPr sz="4400" b="0" i="0">
                <a:solidFill>
                  <a:schemeClr val="bg1"/>
                </a:solidFill>
                <a:latin typeface="Arial" panose="020B0604020202020204" pitchFamily="34" charset="0"/>
                <a:cs typeface="Arial" panose="020B0604020202020204" pitchFamily="34" charset="0"/>
              </a:defRPr>
            </a:lvl1pPr>
          </a:lstStyle>
          <a:p>
            <a:pPr lvl="0"/>
            <a:r>
              <a:rPr lang="en-US" dirty="0"/>
              <a:t>Divider Title Goes Here</a:t>
            </a:r>
            <a:br>
              <a:rPr lang="en-US" dirty="0"/>
            </a:br>
            <a:r>
              <a:rPr lang="en-US" dirty="0"/>
              <a:t>Divider Title Goes Here</a:t>
            </a:r>
          </a:p>
        </p:txBody>
      </p:sp>
      <p:cxnSp>
        <p:nvCxnSpPr>
          <p:cNvPr id="15" name="Straight Connector 14">
            <a:extLst>
              <a:ext uri="{FF2B5EF4-FFF2-40B4-BE49-F238E27FC236}">
                <a16:creationId xmlns:a16="http://schemas.microsoft.com/office/drawing/2014/main" id="{F15D67C1-E5E2-DA4B-B9CA-F4770AE7E188}"/>
              </a:ext>
            </a:extLst>
          </p:cNvPr>
          <p:cNvCxnSpPr>
            <a:cxnSpLocks/>
          </p:cNvCxnSpPr>
          <p:nvPr/>
        </p:nvCxnSpPr>
        <p:spPr>
          <a:xfrm>
            <a:off x="821799" y="1507618"/>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16987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ivider Slide 3">
    <p:spTree>
      <p:nvGrpSpPr>
        <p:cNvPr id="1" name=""/>
        <p:cNvGrpSpPr/>
        <p:nvPr/>
      </p:nvGrpSpPr>
      <p:grpSpPr>
        <a:xfrm>
          <a:off x="0" y="0"/>
          <a:ext cx="0" cy="0"/>
          <a:chOff x="0" y="0"/>
          <a:chExt cx="0" cy="0"/>
        </a:xfrm>
      </p:grpSpPr>
      <p:pic>
        <p:nvPicPr>
          <p:cNvPr id="4" name="Picture 3" descr="A picture containing animal, bed, computer, sitting&#10;&#10;Description automatically generated">
            <a:extLst>
              <a:ext uri="{FF2B5EF4-FFF2-40B4-BE49-F238E27FC236}">
                <a16:creationId xmlns:a16="http://schemas.microsoft.com/office/drawing/2014/main" id="{A1136187-A332-734A-993D-A693410B0D5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a:solidFill>
            <a:srgbClr val="0A0C40"/>
          </a:solidFill>
        </p:spPr>
      </p:pic>
      <p:pic>
        <p:nvPicPr>
          <p:cNvPr id="8" name="Picture 7">
            <a:extLst>
              <a:ext uri="{FF2B5EF4-FFF2-40B4-BE49-F238E27FC236}">
                <a16:creationId xmlns:a16="http://schemas.microsoft.com/office/drawing/2014/main" id="{FF0D9D5E-4D2E-CA4D-AD11-F48A3C1E8D6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7734300" y="4693634"/>
            <a:ext cx="1029775" cy="221011"/>
          </a:xfrm>
          <a:prstGeom prst="rect">
            <a:avLst/>
          </a:prstGeom>
        </p:spPr>
      </p:pic>
      <p:sp>
        <p:nvSpPr>
          <p:cNvPr id="7" name="Title 1">
            <a:extLst>
              <a:ext uri="{FF2B5EF4-FFF2-40B4-BE49-F238E27FC236}">
                <a16:creationId xmlns:a16="http://schemas.microsoft.com/office/drawing/2014/main" id="{AAAFF55D-6D18-1F44-A693-04D09308D0F7}"/>
              </a:ext>
            </a:extLst>
          </p:cNvPr>
          <p:cNvSpPr>
            <a:spLocks noGrp="1"/>
          </p:cNvSpPr>
          <p:nvPr>
            <p:ph type="ctrTitle" hasCustomPrompt="1"/>
          </p:nvPr>
        </p:nvSpPr>
        <p:spPr bwMode="white">
          <a:xfrm>
            <a:off x="821799" y="1709543"/>
            <a:ext cx="6731000" cy="1218795"/>
          </a:xfrm>
        </p:spPr>
        <p:txBody>
          <a:bodyPr wrap="square" anchor="t" anchorCtr="0">
            <a:spAutoFit/>
          </a:bodyPr>
          <a:lstStyle>
            <a:lvl1pPr algn="l">
              <a:defRPr sz="4400" b="0" i="0">
                <a:solidFill>
                  <a:schemeClr val="bg1"/>
                </a:solidFill>
                <a:latin typeface="Arial" panose="020B0604020202020204" pitchFamily="34" charset="0"/>
                <a:cs typeface="Arial" panose="020B0604020202020204" pitchFamily="34" charset="0"/>
              </a:defRPr>
            </a:lvl1pPr>
          </a:lstStyle>
          <a:p>
            <a:pPr lvl="0"/>
            <a:r>
              <a:rPr lang="en-US" dirty="0"/>
              <a:t>Divider Title Goes Here</a:t>
            </a:r>
            <a:br>
              <a:rPr lang="en-US" dirty="0"/>
            </a:br>
            <a:r>
              <a:rPr lang="en-US" dirty="0"/>
              <a:t>Divider Title Goes Here</a:t>
            </a:r>
          </a:p>
        </p:txBody>
      </p:sp>
      <p:cxnSp>
        <p:nvCxnSpPr>
          <p:cNvPr id="9" name="Straight Connector 8">
            <a:extLst>
              <a:ext uri="{FF2B5EF4-FFF2-40B4-BE49-F238E27FC236}">
                <a16:creationId xmlns:a16="http://schemas.microsoft.com/office/drawing/2014/main" id="{1F7C825B-B4FF-FF40-84F6-962714FC3A43}"/>
              </a:ext>
            </a:extLst>
          </p:cNvPr>
          <p:cNvCxnSpPr>
            <a:cxnSpLocks/>
          </p:cNvCxnSpPr>
          <p:nvPr/>
        </p:nvCxnSpPr>
        <p:spPr>
          <a:xfrm>
            <a:off x="821799" y="1507618"/>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6971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Divider Slide 1">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3D68EAA-2800-2247-8628-ED1190D00080}"/>
              </a:ext>
            </a:extLst>
          </p:cNvPr>
          <p:cNvSpPr>
            <a:spLocks noGrp="1"/>
          </p:cNvSpPr>
          <p:nvPr>
            <p:ph type="ctrTitle" hasCustomPrompt="1"/>
          </p:nvPr>
        </p:nvSpPr>
        <p:spPr bwMode="white">
          <a:xfrm>
            <a:off x="821799" y="1709543"/>
            <a:ext cx="6731000" cy="1218795"/>
          </a:xfrm>
        </p:spPr>
        <p:txBody>
          <a:bodyPr wrap="square" anchor="t" anchorCtr="0">
            <a:spAutoFit/>
          </a:bodyPr>
          <a:lstStyle>
            <a:lvl1pPr algn="l">
              <a:defRPr sz="4400" b="0" i="0">
                <a:solidFill>
                  <a:schemeClr val="accent2"/>
                </a:solidFill>
                <a:latin typeface="Arial" panose="020B0604020202020204" pitchFamily="34" charset="0"/>
                <a:cs typeface="Arial" panose="020B0604020202020204" pitchFamily="34" charset="0"/>
              </a:defRPr>
            </a:lvl1pPr>
          </a:lstStyle>
          <a:p>
            <a:pPr lvl="0"/>
            <a:r>
              <a:rPr lang="en-US" dirty="0"/>
              <a:t>Divider Title Goes Here</a:t>
            </a:r>
            <a:br>
              <a:rPr lang="en-US" dirty="0"/>
            </a:br>
            <a:r>
              <a:rPr lang="en-US" dirty="0"/>
              <a:t>Divider Title Goes Here</a:t>
            </a:r>
          </a:p>
        </p:txBody>
      </p:sp>
      <p:cxnSp>
        <p:nvCxnSpPr>
          <p:cNvPr id="15" name="Straight Connector 14">
            <a:extLst>
              <a:ext uri="{FF2B5EF4-FFF2-40B4-BE49-F238E27FC236}">
                <a16:creationId xmlns:a16="http://schemas.microsoft.com/office/drawing/2014/main" id="{F15D67C1-E5E2-DA4B-B9CA-F4770AE7E188}"/>
              </a:ext>
            </a:extLst>
          </p:cNvPr>
          <p:cNvCxnSpPr>
            <a:cxnSpLocks/>
          </p:cNvCxnSpPr>
          <p:nvPr/>
        </p:nvCxnSpPr>
        <p:spPr>
          <a:xfrm>
            <a:off x="821799" y="1507618"/>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F15D67C1-E5E2-DA4B-B9CA-F4770AE7E188}"/>
              </a:ext>
            </a:extLst>
          </p:cNvPr>
          <p:cNvCxnSpPr>
            <a:cxnSpLocks/>
          </p:cNvCxnSpPr>
          <p:nvPr/>
        </p:nvCxnSpPr>
        <p:spPr>
          <a:xfrm>
            <a:off x="821799" y="1507618"/>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15D67C1-E5E2-DA4B-B9CA-F4770AE7E188}"/>
              </a:ext>
            </a:extLst>
          </p:cNvPr>
          <p:cNvCxnSpPr>
            <a:cxnSpLocks/>
          </p:cNvCxnSpPr>
          <p:nvPr/>
        </p:nvCxnSpPr>
        <p:spPr>
          <a:xfrm>
            <a:off x="821799" y="1507618"/>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13600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vider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580102-CAD4-A748-BD95-3E5812A2AD6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0800000">
            <a:off x="1928" y="-3"/>
            <a:ext cx="9142072" cy="5143501"/>
          </a:xfrm>
          <a:prstGeom prst="rect">
            <a:avLst/>
          </a:prstGeom>
        </p:spPr>
      </p:pic>
      <p:pic>
        <p:nvPicPr>
          <p:cNvPr id="6" name="Picture 5">
            <a:extLst>
              <a:ext uri="{FF2B5EF4-FFF2-40B4-BE49-F238E27FC236}">
                <a16:creationId xmlns:a16="http://schemas.microsoft.com/office/drawing/2014/main" id="{74AF8623-17CF-6240-8EE3-A38651F2E38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7734300" y="4693634"/>
            <a:ext cx="1029775" cy="221011"/>
          </a:xfrm>
          <a:prstGeom prst="rect">
            <a:avLst/>
          </a:prstGeom>
        </p:spPr>
      </p:pic>
      <p:sp>
        <p:nvSpPr>
          <p:cNvPr id="8" name="Title 1">
            <a:extLst>
              <a:ext uri="{FF2B5EF4-FFF2-40B4-BE49-F238E27FC236}">
                <a16:creationId xmlns:a16="http://schemas.microsoft.com/office/drawing/2014/main" id="{5210EB9E-64BF-9644-B205-F00F04A6F5DA}"/>
              </a:ext>
            </a:extLst>
          </p:cNvPr>
          <p:cNvSpPr>
            <a:spLocks noGrp="1"/>
          </p:cNvSpPr>
          <p:nvPr>
            <p:ph type="ctrTitle" hasCustomPrompt="1"/>
          </p:nvPr>
        </p:nvSpPr>
        <p:spPr bwMode="white">
          <a:xfrm>
            <a:off x="821799" y="1709543"/>
            <a:ext cx="6731000" cy="1218795"/>
          </a:xfrm>
        </p:spPr>
        <p:txBody>
          <a:bodyPr wrap="square" anchor="t" anchorCtr="0">
            <a:spAutoFit/>
          </a:bodyPr>
          <a:lstStyle>
            <a:lvl1pPr algn="l">
              <a:defRPr sz="4400" b="0" i="0">
                <a:solidFill>
                  <a:schemeClr val="bg1"/>
                </a:solidFill>
                <a:latin typeface="Arial" panose="020B0604020202020204" pitchFamily="34" charset="0"/>
                <a:cs typeface="Arial" panose="020B0604020202020204" pitchFamily="34" charset="0"/>
              </a:defRPr>
            </a:lvl1pPr>
          </a:lstStyle>
          <a:p>
            <a:pPr lvl="0"/>
            <a:r>
              <a:rPr lang="en-US" dirty="0"/>
              <a:t>Divider Title Goes Here</a:t>
            </a:r>
            <a:br>
              <a:rPr lang="en-US" dirty="0"/>
            </a:br>
            <a:r>
              <a:rPr lang="en-US" dirty="0"/>
              <a:t>Divider Title Goes Here</a:t>
            </a:r>
          </a:p>
        </p:txBody>
      </p:sp>
      <p:cxnSp>
        <p:nvCxnSpPr>
          <p:cNvPr id="9" name="Straight Connector 8">
            <a:extLst>
              <a:ext uri="{FF2B5EF4-FFF2-40B4-BE49-F238E27FC236}">
                <a16:creationId xmlns:a16="http://schemas.microsoft.com/office/drawing/2014/main" id="{010DD0DB-372F-554C-AC14-50A4A4866945}"/>
              </a:ext>
            </a:extLst>
          </p:cNvPr>
          <p:cNvCxnSpPr>
            <a:cxnSpLocks/>
          </p:cNvCxnSpPr>
          <p:nvPr/>
        </p:nvCxnSpPr>
        <p:spPr>
          <a:xfrm>
            <a:off x="821799" y="1507618"/>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62244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ech Background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E43B87D-A0F4-A145-BCBE-88325C169FEF}"/>
              </a:ext>
            </a:extLst>
          </p:cNvPr>
          <p:cNvSpPr/>
          <p:nvPr/>
        </p:nvSpPr>
        <p:spPr>
          <a:xfrm>
            <a:off x="0" y="4057650"/>
            <a:ext cx="9144000" cy="1085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F363CBB-0CE6-524D-A91E-F704F804A718}"/>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a:off x="142" y="0"/>
            <a:ext cx="9143716" cy="5143500"/>
          </a:xfrm>
          <a:prstGeom prst="rect">
            <a:avLst/>
          </a:prstGeom>
        </p:spPr>
      </p:pic>
      <p:sp>
        <p:nvSpPr>
          <p:cNvPr id="5" name="Title Placeholder 6"/>
          <p:cNvSpPr>
            <a:spLocks noGrp="1"/>
          </p:cNvSpPr>
          <p:nvPr>
            <p:ph type="body" sz="quarter" idx="10"/>
          </p:nvPr>
        </p:nvSpPr>
        <p:spPr>
          <a:xfrm>
            <a:off x="704088" y="850392"/>
            <a:ext cx="7726680" cy="3319272"/>
          </a:xfrm>
          <a:ln>
            <a:noFill/>
          </a:ln>
        </p:spPr>
        <p:txBody>
          <a:bodyPr lIns="91440" tIns="45720" rIns="91440" bIns="45720" anchor="t" anchorCtr="0">
            <a:noAutofit/>
          </a:bodyPr>
          <a:lstStyle>
            <a:lvl1pPr>
              <a:defRPr sz="440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4082029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_Blue Graphic Double Line Title">
    <p:spTree>
      <p:nvGrpSpPr>
        <p:cNvPr id="1" name=""/>
        <p:cNvGrpSpPr/>
        <p:nvPr/>
      </p:nvGrpSpPr>
      <p:grpSpPr>
        <a:xfrm>
          <a:off x="0" y="0"/>
          <a:ext cx="0" cy="0"/>
          <a:chOff x="0" y="0"/>
          <a:chExt cx="0" cy="0"/>
        </a:xfrm>
      </p:grpSpPr>
      <p:pic>
        <p:nvPicPr>
          <p:cNvPr id="11" name="Picture 10" descr="A picture containing animal&#10;&#10;Description automatically generated">
            <a:extLst>
              <a:ext uri="{FF2B5EF4-FFF2-40B4-BE49-F238E27FC236}">
                <a16:creationId xmlns:a16="http://schemas.microsoft.com/office/drawing/2014/main" id="{760CAE04-42F6-C14D-AB3C-36D5B9FC9F6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396"/>
            <a:ext cx="9144000" cy="5146293"/>
          </a:xfrm>
          <a:prstGeom prst="rect">
            <a:avLst/>
          </a:prstGeom>
        </p:spPr>
      </p:pic>
      <p:sp>
        <p:nvSpPr>
          <p:cNvPr id="29" name="Rectangle 28">
            <a:extLst>
              <a:ext uri="{FF2B5EF4-FFF2-40B4-BE49-F238E27FC236}">
                <a16:creationId xmlns:a16="http://schemas.microsoft.com/office/drawing/2014/main" id="{C96E9237-80A4-8D4D-AF8F-78866C6D2C05}"/>
              </a:ext>
            </a:extLst>
          </p:cNvPr>
          <p:cNvSpPr/>
          <p:nvPr/>
        </p:nvSpPr>
        <p:spPr>
          <a:xfrm>
            <a:off x="0" y="1397"/>
            <a:ext cx="9144000" cy="5143500"/>
          </a:xfrm>
          <a:prstGeom prst="rect">
            <a:avLst/>
          </a:prstGeom>
          <a:gradFill>
            <a:gsLst>
              <a:gs pos="59000">
                <a:schemeClr val="accent1">
                  <a:alpha val="96000"/>
                </a:schemeClr>
              </a:gs>
              <a:gs pos="25000">
                <a:schemeClr val="accent3">
                  <a:alpha val="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27" name="Picture 26">
            <a:extLst>
              <a:ext uri="{FF2B5EF4-FFF2-40B4-BE49-F238E27FC236}">
                <a16:creationId xmlns:a16="http://schemas.microsoft.com/office/drawing/2014/main" id="{3E72939B-E866-3F48-956F-028BC0570F38}"/>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44119" y="382876"/>
            <a:ext cx="2624563" cy="558418"/>
          </a:xfrm>
          <a:prstGeom prst="rect">
            <a:avLst/>
          </a:prstGeom>
        </p:spPr>
      </p:pic>
      <p:sp>
        <p:nvSpPr>
          <p:cNvPr id="10" name="Title 1">
            <a:extLst>
              <a:ext uri="{FF2B5EF4-FFF2-40B4-BE49-F238E27FC236}">
                <a16:creationId xmlns:a16="http://schemas.microsoft.com/office/drawing/2014/main" id="{62C1B911-F437-1644-81AF-E4F0D63347D5}"/>
              </a:ext>
            </a:extLst>
          </p:cNvPr>
          <p:cNvSpPr>
            <a:spLocks noGrp="1"/>
          </p:cNvSpPr>
          <p:nvPr>
            <p:ph type="ctrTitle" hasCustomPrompt="1"/>
          </p:nvPr>
        </p:nvSpPr>
        <p:spPr bwMode="white">
          <a:xfrm>
            <a:off x="414163" y="1561267"/>
            <a:ext cx="8348837" cy="1107996"/>
          </a:xfrm>
        </p:spPr>
        <p:txBody>
          <a:bodyPr wrap="square" anchor="b" anchorCtr="0">
            <a:spAutoFit/>
          </a:bodyPr>
          <a:lstStyle>
            <a:lvl1pPr algn="l">
              <a:defRPr sz="4000" b="1" i="0">
                <a:solidFill>
                  <a:schemeClr val="bg1"/>
                </a:solidFill>
                <a:latin typeface="Arial" panose="020B0604020202020204" pitchFamily="34" charset="0"/>
                <a:cs typeface="Arial" panose="020B0604020202020204" pitchFamily="34" charset="0"/>
              </a:defRPr>
            </a:lvl1pPr>
          </a:lstStyle>
          <a:p>
            <a:pPr lvl="0"/>
            <a:br>
              <a:rPr lang="en-US" dirty="0"/>
            </a:br>
            <a:r>
              <a:rPr lang="en-US" dirty="0"/>
              <a:t>Title Goes Here</a:t>
            </a:r>
          </a:p>
        </p:txBody>
      </p:sp>
      <p:cxnSp>
        <p:nvCxnSpPr>
          <p:cNvPr id="12" name="Straight Connector 11">
            <a:extLst>
              <a:ext uri="{FF2B5EF4-FFF2-40B4-BE49-F238E27FC236}">
                <a16:creationId xmlns:a16="http://schemas.microsoft.com/office/drawing/2014/main" id="{36779121-E465-634B-B2F7-19C558723B11}"/>
              </a:ext>
            </a:extLst>
          </p:cNvPr>
          <p:cNvCxnSpPr>
            <a:cxnSpLocks/>
          </p:cNvCxnSpPr>
          <p:nvPr/>
        </p:nvCxnSpPr>
        <p:spPr bwMode="white">
          <a:xfrm flipH="1">
            <a:off x="392897" y="3365738"/>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 Placeholder 6">
            <a:extLst>
              <a:ext uri="{FF2B5EF4-FFF2-40B4-BE49-F238E27FC236}">
                <a16:creationId xmlns:a16="http://schemas.microsoft.com/office/drawing/2014/main" id="{B6882BFA-92D1-754C-8A6B-468712FCC892}"/>
              </a:ext>
            </a:extLst>
          </p:cNvPr>
          <p:cNvSpPr>
            <a:spLocks noGrp="1"/>
          </p:cNvSpPr>
          <p:nvPr>
            <p:ph type="body" sz="quarter" idx="12" hasCustomPrompt="1"/>
          </p:nvPr>
        </p:nvSpPr>
        <p:spPr>
          <a:xfrm>
            <a:off x="414163" y="2730312"/>
            <a:ext cx="8327698" cy="406477"/>
          </a:xfrm>
        </p:spPr>
        <p:txBody>
          <a:bodyPr anchor="ctr" anchorCtr="0">
            <a:noAutofit/>
          </a:bodyPr>
          <a:lstStyle>
            <a:lvl1pPr marL="0" indent="0">
              <a:buFont typeface="Arial" panose="020B0604020202020204" pitchFamily="34" charset="0"/>
              <a:buNone/>
              <a:defRPr sz="2000">
                <a:solidFill>
                  <a:schemeClr val="bg1"/>
                </a:solidFill>
              </a:defRPr>
            </a:lvl1pPr>
            <a:lvl2pPr marL="0" indent="0">
              <a:buNone/>
              <a:defRPr>
                <a:solidFill>
                  <a:schemeClr val="bg2"/>
                </a:solidFill>
              </a:defRPr>
            </a:lvl2pPr>
            <a:lvl3pPr marL="228600" indent="0">
              <a:buNone/>
              <a:defRPr/>
            </a:lvl3pPr>
          </a:lstStyle>
          <a:p>
            <a:pPr lvl="0"/>
            <a:r>
              <a:rPr lang="en-US" dirty="0"/>
              <a:t>Speaker’s Full Name or Subtitle</a:t>
            </a:r>
          </a:p>
        </p:txBody>
      </p:sp>
      <p:sp>
        <p:nvSpPr>
          <p:cNvPr id="14" name="Text Placeholder 20">
            <a:extLst>
              <a:ext uri="{FF2B5EF4-FFF2-40B4-BE49-F238E27FC236}">
                <a16:creationId xmlns:a16="http://schemas.microsoft.com/office/drawing/2014/main" id="{E25F6749-10D1-E840-B58E-0BD71C6C4BD7}"/>
              </a:ext>
            </a:extLst>
          </p:cNvPr>
          <p:cNvSpPr>
            <a:spLocks noGrp="1"/>
          </p:cNvSpPr>
          <p:nvPr>
            <p:ph type="body" sz="quarter" idx="13" hasCustomPrompt="1"/>
          </p:nvPr>
        </p:nvSpPr>
        <p:spPr>
          <a:xfrm>
            <a:off x="414163" y="3485244"/>
            <a:ext cx="8324523" cy="254000"/>
          </a:xfrm>
        </p:spPr>
        <p:txBody>
          <a:bodyPr anchor="ctr" anchorCtr="0">
            <a:normAutofit/>
          </a:bodyPr>
          <a:lstStyle>
            <a:lvl1pPr>
              <a:defRPr sz="1600">
                <a:solidFill>
                  <a:schemeClr val="accent4"/>
                </a:solidFill>
              </a:defRPr>
            </a:lvl1pPr>
          </a:lstStyle>
          <a:p>
            <a:r>
              <a:rPr lang="en-US" dirty="0"/>
              <a:t>Speaker title and/or date</a:t>
            </a:r>
          </a:p>
        </p:txBody>
      </p:sp>
      <p:sp>
        <p:nvSpPr>
          <p:cNvPr id="15" name="Footer Placeholder 8">
            <a:extLst>
              <a:ext uri="{FF2B5EF4-FFF2-40B4-BE49-F238E27FC236}">
                <a16:creationId xmlns:a16="http://schemas.microsoft.com/office/drawing/2014/main" id="{9E90ED61-02F0-014B-ABEE-2397CF3B968C}"/>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bg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endParaRPr lang="en-US"/>
          </a:p>
        </p:txBody>
      </p:sp>
    </p:spTree>
    <p:extLst>
      <p:ext uri="{BB962C8B-B14F-4D97-AF65-F5344CB8AC3E}">
        <p14:creationId xmlns:p14="http://schemas.microsoft.com/office/powerpoint/2010/main" val="471668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ech Background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E43B87D-A0F4-A145-BCBE-88325C169FEF}"/>
              </a:ext>
            </a:extLst>
          </p:cNvPr>
          <p:cNvSpPr/>
          <p:nvPr/>
        </p:nvSpPr>
        <p:spPr>
          <a:xfrm>
            <a:off x="0" y="4057650"/>
            <a:ext cx="9144000" cy="1085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animal, bed, computer, sitting&#10;&#10;Description automatically generated">
            <a:extLst>
              <a:ext uri="{FF2B5EF4-FFF2-40B4-BE49-F238E27FC236}">
                <a16:creationId xmlns:a16="http://schemas.microsoft.com/office/drawing/2014/main" id="{AFD0E892-AD84-1E4B-88EE-D37B1E173C5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95"/>
            <a:ext cx="9144000" cy="5142510"/>
          </a:xfrm>
          <a:prstGeom prst="rect">
            <a:avLst/>
          </a:prstGeom>
        </p:spPr>
      </p:pic>
      <p:sp>
        <p:nvSpPr>
          <p:cNvPr id="5" name="title Placeholder 6"/>
          <p:cNvSpPr>
            <a:spLocks noGrp="1"/>
          </p:cNvSpPr>
          <p:nvPr>
            <p:ph type="body" sz="quarter" idx="10"/>
          </p:nvPr>
        </p:nvSpPr>
        <p:spPr>
          <a:xfrm>
            <a:off x="704088" y="850392"/>
            <a:ext cx="7726680" cy="3319272"/>
          </a:xfrm>
          <a:ln>
            <a:noFill/>
          </a:ln>
        </p:spPr>
        <p:txBody>
          <a:bodyPr lIns="91440" tIns="45720" rIns="91440" bIns="45720" anchor="t" anchorCtr="0">
            <a:noAutofit/>
          </a:bodyPr>
          <a:lstStyle>
            <a:lvl1pPr>
              <a:defRPr sz="440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26574945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Blank Slide">
    <p:spTree>
      <p:nvGrpSpPr>
        <p:cNvPr id="1" name=""/>
        <p:cNvGrpSpPr/>
        <p:nvPr/>
      </p:nvGrpSpPr>
      <p:grpSpPr>
        <a:xfrm>
          <a:off x="0" y="0"/>
          <a:ext cx="0" cy="0"/>
          <a:chOff x="0" y="0"/>
          <a:chExt cx="0" cy="0"/>
        </a:xfrm>
      </p:grpSpPr>
      <p:sp>
        <p:nvSpPr>
          <p:cNvPr id="7" name="Title Placeholder 6"/>
          <p:cNvSpPr>
            <a:spLocks noGrp="1"/>
          </p:cNvSpPr>
          <p:nvPr>
            <p:ph type="body" sz="quarter" idx="10"/>
          </p:nvPr>
        </p:nvSpPr>
        <p:spPr>
          <a:xfrm>
            <a:off x="704088" y="850392"/>
            <a:ext cx="7726680" cy="3319272"/>
          </a:xfrm>
          <a:ln>
            <a:noFill/>
          </a:ln>
        </p:spPr>
        <p:txBody>
          <a:bodyPr lIns="91440" tIns="45720" rIns="91440" bIns="45720" anchor="t" anchorCtr="0">
            <a:noAutofit/>
          </a:bodyPr>
          <a:lstStyle>
            <a:lvl1pPr>
              <a:defRPr sz="4400">
                <a:solidFill>
                  <a:srgbClr val="0032A1"/>
                </a:solidFill>
                <a:latin typeface="+mn-lt"/>
              </a:defRPr>
            </a:lvl1pPr>
          </a:lstStyle>
          <a:p>
            <a:pPr lvl="0"/>
            <a:r>
              <a:rPr lang="en-US"/>
              <a:t>Click to edit Master text styles</a:t>
            </a:r>
          </a:p>
        </p:txBody>
      </p:sp>
    </p:spTree>
    <p:extLst>
      <p:ext uri="{BB962C8B-B14F-4D97-AF65-F5344CB8AC3E}">
        <p14:creationId xmlns:p14="http://schemas.microsoft.com/office/powerpoint/2010/main" val="5489301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Agenda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C19695-391B-DA44-A38A-0745805811B8}"/>
              </a:ext>
            </a:extLst>
          </p:cNvPr>
          <p:cNvSpPr/>
          <p:nvPr/>
        </p:nvSpPr>
        <p:spPr>
          <a:xfrm>
            <a:off x="0" y="0"/>
            <a:ext cx="9144000" cy="5143500"/>
          </a:xfrm>
          <a:prstGeom prst="rect">
            <a:avLst/>
          </a:prstGeom>
          <a:gradFill flip="none" rotWithShape="1">
            <a:gsLst>
              <a:gs pos="65000">
                <a:schemeClr val="accent1"/>
              </a:gs>
              <a:gs pos="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384048" y="274321"/>
            <a:ext cx="8378952" cy="621030"/>
          </a:xfrm>
        </p:spPr>
        <p:txBody>
          <a:bodyPr wrap="none">
            <a:noAutofit/>
          </a:bodyPr>
          <a:lstStyle>
            <a:lvl1pPr>
              <a:defRPr sz="2400">
                <a:solidFill>
                  <a:schemeClr val="bg1"/>
                </a:solidFill>
              </a:defRPr>
            </a:lvl1pPr>
          </a:lstStyle>
          <a:p>
            <a:r>
              <a:rPr lang="en-US"/>
              <a:t>Click to edit Master title style</a:t>
            </a:r>
            <a:endParaRPr lang="en-US" dirty="0"/>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660386" y="4695411"/>
            <a:ext cx="4572000" cy="187241"/>
          </a:xfrm>
          <a:prstGeom prst="rect">
            <a:avLst/>
          </a:prstGeom>
        </p:spPr>
        <p:txBody>
          <a:bodyPr vert="horz" lIns="0" tIns="0" rIns="0" bIns="0" rtlCol="0" anchor="b" anchorCtr="0"/>
          <a:lstStyle>
            <a:lvl1pPr algn="l">
              <a:defRPr sz="800">
                <a:solidFill>
                  <a:schemeClr val="bg1"/>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endParaRPr lang="en-US"/>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385100" y="4759541"/>
            <a:ext cx="228600" cy="123111"/>
          </a:xfrm>
          <a:prstGeom prst="rect">
            <a:avLst/>
          </a:prstGeom>
        </p:spPr>
        <p:txBody>
          <a:bodyPr vert="horz" lIns="0" tIns="0" rIns="0" bIns="0" rtlCol="0" anchor="b" anchorCtr="0">
            <a:spAutoFit/>
          </a:bodyPr>
          <a:lstStyle>
            <a:lvl1pPr algn="l">
              <a:defRPr sz="800" b="1">
                <a:solidFill>
                  <a:schemeClr val="bg1"/>
                </a:solidFill>
                <a:latin typeface="Arial" panose="020B0604020202020204" pitchFamily="34" charset="0"/>
                <a:cs typeface="Arial" panose="020B0604020202020204" pitchFamily="34" charset="0"/>
              </a:defRPr>
            </a:lvl1pPr>
          </a:lstStyle>
          <a:p>
            <a:fld id="{F6436398-B28B-4C56-9174-BB1BBB984F7E}" type="slidenum">
              <a:rPr lang="en-US" smtClean="0"/>
              <a:t>‹#›</a:t>
            </a:fld>
            <a:endParaRPr lang="en-US"/>
          </a:p>
        </p:txBody>
      </p:sp>
      <p:pic>
        <p:nvPicPr>
          <p:cNvPr id="15" name="Picture 14">
            <a:extLst>
              <a:ext uri="{FF2B5EF4-FFF2-40B4-BE49-F238E27FC236}">
                <a16:creationId xmlns:a16="http://schemas.microsoft.com/office/drawing/2014/main" id="{F70F4A04-9F09-BC4C-BCD8-015E0BC0878C}"/>
              </a:ext>
            </a:extLst>
          </p:cNvPr>
          <p:cNvPicPr>
            <a:picLocks noChangeAspect="1"/>
          </p:cNvPicPr>
          <p:nvPr/>
        </p:nvPicPr>
        <p:blipFill>
          <a:blip r:embed="rId2"/>
          <a:stretch>
            <a:fillRect/>
          </a:stretch>
        </p:blipFill>
        <p:spPr bwMode="black">
          <a:xfrm>
            <a:off x="7734300" y="4751509"/>
            <a:ext cx="1029775" cy="221011"/>
          </a:xfrm>
          <a:prstGeom prst="rect">
            <a:avLst/>
          </a:prstGeom>
        </p:spPr>
      </p:pic>
      <p:sp>
        <p:nvSpPr>
          <p:cNvPr id="18" name="Content Placeholder 2">
            <a:extLst>
              <a:ext uri="{FF2B5EF4-FFF2-40B4-BE49-F238E27FC236}">
                <a16:creationId xmlns:a16="http://schemas.microsoft.com/office/drawing/2014/main" id="{FAEC6B79-D329-DE46-B777-F072288C8C0F}"/>
              </a:ext>
            </a:extLst>
          </p:cNvPr>
          <p:cNvSpPr>
            <a:spLocks noGrp="1"/>
          </p:cNvSpPr>
          <p:nvPr>
            <p:ph idx="1" hasCustomPrompt="1"/>
          </p:nvPr>
        </p:nvSpPr>
        <p:spPr>
          <a:xfrm>
            <a:off x="377952" y="1111401"/>
            <a:ext cx="8385048" cy="3319272"/>
          </a:xfrm>
          <a:prstGeom prst="rect">
            <a:avLst/>
          </a:prstGeom>
        </p:spPr>
        <p:txBody>
          <a:bodyPr vert="horz" lIns="0" tIns="0" rIns="0" bIns="0" rtlCol="0">
            <a:normAutofit/>
          </a:bodyPr>
          <a:lstStyle>
            <a:lvl1pPr marL="283464" indent="-283464">
              <a:buFont typeface="+mj-lt"/>
              <a:buAutoNum type="arabicPeriod"/>
              <a:defRPr>
                <a:solidFill>
                  <a:schemeClr val="bg1"/>
                </a:solidFill>
              </a:defRPr>
            </a:lvl1pPr>
            <a:lvl2pPr marL="0" indent="0">
              <a:buNone/>
              <a:defRPr lang="en-US" sz="1400" baseline="0" noProof="0" dirty="0">
                <a:solidFill>
                  <a:schemeClr val="bg1"/>
                </a:solidFill>
              </a:defRPr>
            </a:lvl2pPr>
            <a:lvl3pPr marL="0" indent="0">
              <a:spcBef>
                <a:spcPts val="600"/>
              </a:spcBef>
              <a:buNone/>
              <a:defRPr sz="1400">
                <a:solidFill>
                  <a:schemeClr val="bg1"/>
                </a:solidFill>
              </a:defRPr>
            </a:lvl3pPr>
            <a:lvl4pPr marL="0" indent="0">
              <a:spcBef>
                <a:spcPts val="600"/>
              </a:spcBef>
              <a:buNone/>
              <a:defRPr sz="1400">
                <a:solidFill>
                  <a:schemeClr val="bg1"/>
                </a:solidFill>
              </a:defRPr>
            </a:lvl4pPr>
            <a:lvl5pPr marL="0" indent="0">
              <a:spcBef>
                <a:spcPts val="600"/>
              </a:spcBef>
              <a:buNone/>
              <a:defRPr sz="1400">
                <a:solidFill>
                  <a:schemeClr val="bg1"/>
                </a:solidFill>
              </a:defRPr>
            </a:lvl5pPr>
            <a:lvl6pPr marL="0" indent="0">
              <a:lnSpc>
                <a:spcPct val="100000"/>
              </a:lnSpc>
              <a:spcBef>
                <a:spcPts val="600"/>
              </a:spcBef>
              <a:buNone/>
              <a:defRPr sz="1400">
                <a:solidFill>
                  <a:schemeClr val="bg1"/>
                </a:solidFill>
              </a:defRPr>
            </a:lvl6pPr>
            <a:lvl7pPr marL="0" indent="0">
              <a:spcBef>
                <a:spcPts val="600"/>
              </a:spcBef>
              <a:buNone/>
              <a:defRPr sz="1400">
                <a:solidFill>
                  <a:schemeClr val="bg1"/>
                </a:solidFill>
              </a:defRPr>
            </a:lvl7pPr>
            <a:lvl8pPr marL="0" indent="0">
              <a:lnSpc>
                <a:spcPct val="100000"/>
              </a:lnSpc>
              <a:spcBef>
                <a:spcPts val="600"/>
              </a:spcBef>
              <a:buNone/>
              <a:defRPr sz="1400">
                <a:solidFill>
                  <a:schemeClr val="bg1"/>
                </a:solidFill>
              </a:defRPr>
            </a:lvl8pPr>
            <a:lvl9pPr marL="0" indent="0">
              <a:lnSpc>
                <a:spcPct val="100000"/>
              </a:lnSpc>
              <a:spcBef>
                <a:spcPts val="600"/>
              </a:spcBef>
              <a:buNone/>
              <a:defRPr sz="1400">
                <a:solidFill>
                  <a:schemeClr val="bg1"/>
                </a:solidFill>
              </a:defRPr>
            </a:lvl9pPr>
          </a:lstStyle>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p:txBody>
      </p:sp>
    </p:spTree>
    <p:extLst>
      <p:ext uri="{BB962C8B-B14F-4D97-AF65-F5344CB8AC3E}">
        <p14:creationId xmlns:p14="http://schemas.microsoft.com/office/powerpoint/2010/main" val="27663049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Thank You">
    <p:bg>
      <p:bgPr>
        <a:gradFill flip="none" rotWithShape="1">
          <a:gsLst>
            <a:gs pos="65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E91B630-BDD5-844D-9F57-E0F3DA8DE29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38551" y="4351664"/>
            <a:ext cx="2024449" cy="430734"/>
          </a:xfrm>
          <a:prstGeom prst="rect">
            <a:avLst/>
          </a:prstGeom>
        </p:spPr>
      </p:pic>
      <p:sp>
        <p:nvSpPr>
          <p:cNvPr id="11" name="Text Placeholder 4">
            <a:extLst>
              <a:ext uri="{FF2B5EF4-FFF2-40B4-BE49-F238E27FC236}">
                <a16:creationId xmlns:a16="http://schemas.microsoft.com/office/drawing/2014/main" id="{6A3ADC0F-2A6D-1D4D-9FFF-853C5C76A3A6}"/>
              </a:ext>
            </a:extLst>
          </p:cNvPr>
          <p:cNvSpPr>
            <a:spLocks noGrp="1"/>
          </p:cNvSpPr>
          <p:nvPr>
            <p:ph type="body" sz="quarter" idx="11" hasCustomPrompt="1"/>
          </p:nvPr>
        </p:nvSpPr>
        <p:spPr>
          <a:xfrm>
            <a:off x="391633" y="2704549"/>
            <a:ext cx="8207508" cy="369332"/>
          </a:xfrm>
        </p:spPr>
        <p:txBody>
          <a:bodyPr wrap="square" anchor="ctr" anchorCtr="0">
            <a:spAutoFit/>
          </a:bodyPr>
          <a:lstStyle>
            <a:lvl1pPr algn="l">
              <a:defRPr sz="2400" b="0">
                <a:solidFill>
                  <a:schemeClr val="bg2"/>
                </a:solidFill>
              </a:defRPr>
            </a:lvl1pPr>
          </a:lstStyle>
          <a:p>
            <a:pPr lvl="0"/>
            <a:r>
              <a:rPr lang="en-US" dirty="0"/>
              <a:t>Name and Title</a:t>
            </a:r>
          </a:p>
        </p:txBody>
      </p:sp>
      <p:sp>
        <p:nvSpPr>
          <p:cNvPr id="13" name="Text Placeholder 4">
            <a:extLst>
              <a:ext uri="{FF2B5EF4-FFF2-40B4-BE49-F238E27FC236}">
                <a16:creationId xmlns:a16="http://schemas.microsoft.com/office/drawing/2014/main" id="{DA314B20-F29A-994E-87AC-493EFA67EDCF}"/>
              </a:ext>
            </a:extLst>
          </p:cNvPr>
          <p:cNvSpPr>
            <a:spLocks noGrp="1"/>
          </p:cNvSpPr>
          <p:nvPr>
            <p:ph type="body" sz="quarter" idx="12" hasCustomPrompt="1"/>
          </p:nvPr>
        </p:nvSpPr>
        <p:spPr>
          <a:xfrm>
            <a:off x="391633" y="3147679"/>
            <a:ext cx="8207508" cy="276999"/>
          </a:xfrm>
        </p:spPr>
        <p:txBody>
          <a:bodyPr wrap="square" anchor="ctr" anchorCtr="0">
            <a:spAutoFit/>
          </a:bodyPr>
          <a:lstStyle>
            <a:lvl1pPr algn="l">
              <a:defRPr sz="1800" b="0">
                <a:solidFill>
                  <a:schemeClr val="accent4"/>
                </a:solidFill>
              </a:defRPr>
            </a:lvl1pPr>
          </a:lstStyle>
          <a:p>
            <a:pPr lvl="0"/>
            <a:r>
              <a:rPr lang="en-US" dirty="0"/>
              <a:t>Contact Information</a:t>
            </a:r>
          </a:p>
        </p:txBody>
      </p:sp>
      <p:sp>
        <p:nvSpPr>
          <p:cNvPr id="14" name="Title 1">
            <a:extLst>
              <a:ext uri="{FF2B5EF4-FFF2-40B4-BE49-F238E27FC236}">
                <a16:creationId xmlns:a16="http://schemas.microsoft.com/office/drawing/2014/main" id="{91C36AF9-C75C-DE4A-84C5-590522758FD4}"/>
              </a:ext>
            </a:extLst>
          </p:cNvPr>
          <p:cNvSpPr>
            <a:spLocks noGrp="1"/>
          </p:cNvSpPr>
          <p:nvPr>
            <p:ph type="ctrTitle" hasCustomPrompt="1"/>
          </p:nvPr>
        </p:nvSpPr>
        <p:spPr bwMode="white">
          <a:xfrm>
            <a:off x="391633" y="1665888"/>
            <a:ext cx="4069701" cy="830997"/>
          </a:xfrm>
        </p:spPr>
        <p:txBody>
          <a:bodyPr wrap="square" anchor="t" anchorCtr="0">
            <a:spAutoFit/>
          </a:bodyPr>
          <a:lstStyle>
            <a:lvl1pPr algn="l">
              <a:defRPr sz="6000" b="0" i="0">
                <a:solidFill>
                  <a:schemeClr val="bg2"/>
                </a:solidFill>
                <a:latin typeface="Arial" panose="020B0604020202020204" pitchFamily="34" charset="0"/>
                <a:cs typeface="Arial" panose="020B0604020202020204" pitchFamily="34" charset="0"/>
              </a:defRPr>
            </a:lvl1pPr>
          </a:lstStyle>
          <a:p>
            <a:pPr lvl="0"/>
            <a:r>
              <a:rPr lang="en-US" dirty="0"/>
              <a:t>Thank You</a:t>
            </a:r>
          </a:p>
        </p:txBody>
      </p:sp>
      <p:cxnSp>
        <p:nvCxnSpPr>
          <p:cNvPr id="15" name="Straight Connector 14">
            <a:extLst>
              <a:ext uri="{FF2B5EF4-FFF2-40B4-BE49-F238E27FC236}">
                <a16:creationId xmlns:a16="http://schemas.microsoft.com/office/drawing/2014/main" id="{A022DC92-B704-DC40-B83E-0F108277F590}"/>
              </a:ext>
            </a:extLst>
          </p:cNvPr>
          <p:cNvCxnSpPr>
            <a:cxnSpLocks/>
          </p:cNvCxnSpPr>
          <p:nvPr/>
        </p:nvCxnSpPr>
        <p:spPr>
          <a:xfrm>
            <a:off x="391633" y="2543316"/>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55476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hank You Slide + Partner Log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499B342-4542-7F44-B4EF-9314EC77E720}"/>
              </a:ext>
            </a:extLst>
          </p:cNvPr>
          <p:cNvSpPr>
            <a:spLocks noGrp="1"/>
          </p:cNvSpPr>
          <p:nvPr>
            <p:ph type="pic" sz="quarter" idx="13" hasCustomPrompt="1"/>
          </p:nvPr>
        </p:nvSpPr>
        <p:spPr>
          <a:xfrm>
            <a:off x="6950877" y="4212509"/>
            <a:ext cx="1812123" cy="614672"/>
          </a:xfrm>
        </p:spPr>
        <p:txBody>
          <a:bodyPr anchor="ctr" anchorCtr="0">
            <a:normAutofit/>
          </a:bodyPr>
          <a:lstStyle>
            <a:lvl1pPr algn="ctr">
              <a:defRPr sz="1200"/>
            </a:lvl1pPr>
          </a:lstStyle>
          <a:p>
            <a:r>
              <a:rPr lang="en-US" dirty="0"/>
              <a:t>Client/Partner Logo Here</a:t>
            </a:r>
          </a:p>
        </p:txBody>
      </p:sp>
      <p:pic>
        <p:nvPicPr>
          <p:cNvPr id="12" name="Picture 11" descr="A close up of a sign&#10;&#10;Description automatically generated">
            <a:extLst>
              <a:ext uri="{FF2B5EF4-FFF2-40B4-BE49-F238E27FC236}">
                <a16:creationId xmlns:a16="http://schemas.microsoft.com/office/drawing/2014/main" id="{1E3CF8DA-271C-CB40-9A53-7C2CBDDD591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69237" y="4114800"/>
            <a:ext cx="2509524" cy="908465"/>
          </a:xfrm>
          <a:prstGeom prst="rect">
            <a:avLst/>
          </a:prstGeom>
        </p:spPr>
      </p:pic>
      <p:sp>
        <p:nvSpPr>
          <p:cNvPr id="14" name="Text Placeholder 4">
            <a:extLst>
              <a:ext uri="{FF2B5EF4-FFF2-40B4-BE49-F238E27FC236}">
                <a16:creationId xmlns:a16="http://schemas.microsoft.com/office/drawing/2014/main" id="{8002238E-5B2E-B247-94DB-4A3ABA560FAF}"/>
              </a:ext>
            </a:extLst>
          </p:cNvPr>
          <p:cNvSpPr>
            <a:spLocks noGrp="1"/>
          </p:cNvSpPr>
          <p:nvPr>
            <p:ph type="body" sz="quarter" idx="11" hasCustomPrompt="1"/>
          </p:nvPr>
        </p:nvSpPr>
        <p:spPr>
          <a:xfrm>
            <a:off x="391633" y="2704549"/>
            <a:ext cx="8207508" cy="369332"/>
          </a:xfrm>
        </p:spPr>
        <p:txBody>
          <a:bodyPr wrap="square" anchor="ctr" anchorCtr="0">
            <a:spAutoFit/>
          </a:bodyPr>
          <a:lstStyle>
            <a:lvl1pPr algn="l">
              <a:defRPr sz="2400" b="0">
                <a:solidFill>
                  <a:schemeClr val="accent2"/>
                </a:solidFill>
              </a:defRPr>
            </a:lvl1pPr>
          </a:lstStyle>
          <a:p>
            <a:pPr lvl="0"/>
            <a:r>
              <a:rPr lang="en-US" dirty="0"/>
              <a:t>Name and Title</a:t>
            </a:r>
          </a:p>
        </p:txBody>
      </p:sp>
      <p:sp>
        <p:nvSpPr>
          <p:cNvPr id="15" name="Text Placeholder 4">
            <a:extLst>
              <a:ext uri="{FF2B5EF4-FFF2-40B4-BE49-F238E27FC236}">
                <a16:creationId xmlns:a16="http://schemas.microsoft.com/office/drawing/2014/main" id="{B3660F06-908D-324A-9D22-12DB921A123B}"/>
              </a:ext>
            </a:extLst>
          </p:cNvPr>
          <p:cNvSpPr>
            <a:spLocks noGrp="1"/>
          </p:cNvSpPr>
          <p:nvPr>
            <p:ph type="body" sz="quarter" idx="12" hasCustomPrompt="1"/>
          </p:nvPr>
        </p:nvSpPr>
        <p:spPr>
          <a:xfrm>
            <a:off x="391633" y="3147679"/>
            <a:ext cx="8207508" cy="276999"/>
          </a:xfrm>
        </p:spPr>
        <p:txBody>
          <a:bodyPr wrap="square" anchor="ctr" anchorCtr="0">
            <a:spAutoFit/>
          </a:bodyPr>
          <a:lstStyle>
            <a:lvl1pPr algn="l">
              <a:defRPr sz="1800" b="0">
                <a:solidFill>
                  <a:schemeClr val="accent4"/>
                </a:solidFill>
              </a:defRPr>
            </a:lvl1pPr>
          </a:lstStyle>
          <a:p>
            <a:pPr lvl="0"/>
            <a:r>
              <a:rPr lang="en-US" dirty="0"/>
              <a:t>Contact Information</a:t>
            </a:r>
          </a:p>
        </p:txBody>
      </p:sp>
      <p:sp>
        <p:nvSpPr>
          <p:cNvPr id="16" name="Title 1">
            <a:extLst>
              <a:ext uri="{FF2B5EF4-FFF2-40B4-BE49-F238E27FC236}">
                <a16:creationId xmlns:a16="http://schemas.microsoft.com/office/drawing/2014/main" id="{3E5196DC-63C2-DC4C-9AD0-F8EA668BF41B}"/>
              </a:ext>
            </a:extLst>
          </p:cNvPr>
          <p:cNvSpPr>
            <a:spLocks noGrp="1"/>
          </p:cNvSpPr>
          <p:nvPr>
            <p:ph type="ctrTitle" hasCustomPrompt="1"/>
          </p:nvPr>
        </p:nvSpPr>
        <p:spPr bwMode="white">
          <a:xfrm>
            <a:off x="391633" y="1665888"/>
            <a:ext cx="4069701" cy="830997"/>
          </a:xfrm>
        </p:spPr>
        <p:txBody>
          <a:bodyPr wrap="square" anchor="t" anchorCtr="0">
            <a:spAutoFit/>
          </a:bodyPr>
          <a:lstStyle>
            <a:lvl1pPr algn="l">
              <a:defRPr sz="6000" b="0" i="0">
                <a:solidFill>
                  <a:schemeClr val="accent2"/>
                </a:solidFill>
                <a:latin typeface="Arial" panose="020B0604020202020204" pitchFamily="34" charset="0"/>
                <a:cs typeface="Arial" panose="020B0604020202020204" pitchFamily="34" charset="0"/>
              </a:defRPr>
            </a:lvl1pPr>
          </a:lstStyle>
          <a:p>
            <a:pPr lvl="0"/>
            <a:r>
              <a:rPr lang="en-US" dirty="0"/>
              <a:t>Thank You</a:t>
            </a:r>
          </a:p>
        </p:txBody>
      </p:sp>
      <p:cxnSp>
        <p:nvCxnSpPr>
          <p:cNvPr id="17" name="Straight Connector 16">
            <a:extLst>
              <a:ext uri="{FF2B5EF4-FFF2-40B4-BE49-F238E27FC236}">
                <a16:creationId xmlns:a16="http://schemas.microsoft.com/office/drawing/2014/main" id="{616FDEC5-70F3-8242-B371-DE69C53DE33E}"/>
              </a:ext>
            </a:extLst>
          </p:cNvPr>
          <p:cNvCxnSpPr>
            <a:cxnSpLocks/>
          </p:cNvCxnSpPr>
          <p:nvPr/>
        </p:nvCxnSpPr>
        <p:spPr>
          <a:xfrm>
            <a:off x="391633" y="2543316"/>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89745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ch Background 4">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4672F0-3606-864E-B5C6-3D3E01E37D5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28" y="0"/>
            <a:ext cx="9160462" cy="5143500"/>
          </a:xfrm>
          <a:prstGeom prst="rect">
            <a:avLst/>
          </a:prstGeom>
        </p:spPr>
      </p:pic>
    </p:spTree>
    <p:extLst>
      <p:ext uri="{BB962C8B-B14F-4D97-AF65-F5344CB8AC3E}">
        <p14:creationId xmlns:p14="http://schemas.microsoft.com/office/powerpoint/2010/main" val="1830246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Blue Gradient Background">
    <p:bg>
      <p:bgPr>
        <a:gradFill flip="none" rotWithShape="1">
          <a:gsLst>
            <a:gs pos="65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22069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White Cover + Client Logo_Single">
    <p:spTree>
      <p:nvGrpSpPr>
        <p:cNvPr id="1" name=""/>
        <p:cNvGrpSpPr/>
        <p:nvPr/>
      </p:nvGrpSpPr>
      <p:grpSpPr>
        <a:xfrm>
          <a:off x="0" y="0"/>
          <a:ext cx="0" cy="0"/>
          <a:chOff x="0" y="0"/>
          <a:chExt cx="0" cy="0"/>
        </a:xfrm>
      </p:grpSpPr>
      <p:pic>
        <p:nvPicPr>
          <p:cNvPr id="19" name="Picture 18" descr="A close up of a sign&#10;&#10;Description automatically generated">
            <a:extLst>
              <a:ext uri="{FF2B5EF4-FFF2-40B4-BE49-F238E27FC236}">
                <a16:creationId xmlns:a16="http://schemas.microsoft.com/office/drawing/2014/main" id="{729CBCB3-DFC4-6A43-9125-F8D01C1DBC9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1956" y="79601"/>
            <a:ext cx="3237409" cy="1171967"/>
          </a:xfrm>
          <a:prstGeom prst="rect">
            <a:avLst/>
          </a:prstGeom>
        </p:spPr>
      </p:pic>
      <p:sp>
        <p:nvSpPr>
          <p:cNvPr id="13" name="Title 1">
            <a:extLst>
              <a:ext uri="{FF2B5EF4-FFF2-40B4-BE49-F238E27FC236}">
                <a16:creationId xmlns:a16="http://schemas.microsoft.com/office/drawing/2014/main" id="{05470BAA-EBF9-104C-B584-E602EA7C40D9}"/>
              </a:ext>
            </a:extLst>
          </p:cNvPr>
          <p:cNvSpPr>
            <a:spLocks noGrp="1"/>
          </p:cNvSpPr>
          <p:nvPr>
            <p:ph type="ctrTitle" hasCustomPrompt="1"/>
          </p:nvPr>
        </p:nvSpPr>
        <p:spPr bwMode="white">
          <a:xfrm>
            <a:off x="414163" y="1838266"/>
            <a:ext cx="8348837" cy="553998"/>
          </a:xfrm>
        </p:spPr>
        <p:txBody>
          <a:bodyPr wrap="square" anchor="ctr" anchorCtr="0">
            <a:spAutoFit/>
          </a:bodyPr>
          <a:lstStyle>
            <a:lvl1pPr algn="l">
              <a:defRPr sz="4000" b="1" i="0">
                <a:solidFill>
                  <a:schemeClr val="accent2"/>
                </a:solidFill>
                <a:latin typeface="Arial" panose="020B0604020202020204" pitchFamily="34" charset="0"/>
                <a:cs typeface="Arial" panose="020B0604020202020204" pitchFamily="34" charset="0"/>
              </a:defRPr>
            </a:lvl1pPr>
          </a:lstStyle>
          <a:p>
            <a:pPr lvl="0"/>
            <a:r>
              <a:rPr lang="en-US" dirty="0"/>
              <a:t>Single Line Title Here</a:t>
            </a:r>
          </a:p>
        </p:txBody>
      </p:sp>
      <p:cxnSp>
        <p:nvCxnSpPr>
          <p:cNvPr id="15" name="Straight Connector 14">
            <a:extLst>
              <a:ext uri="{FF2B5EF4-FFF2-40B4-BE49-F238E27FC236}">
                <a16:creationId xmlns:a16="http://schemas.microsoft.com/office/drawing/2014/main" id="{2E88B880-0C43-D846-8830-8FD4A742FB42}"/>
              </a:ext>
            </a:extLst>
          </p:cNvPr>
          <p:cNvCxnSpPr>
            <a:cxnSpLocks/>
          </p:cNvCxnSpPr>
          <p:nvPr/>
        </p:nvCxnSpPr>
        <p:spPr bwMode="white">
          <a:xfrm flipH="1">
            <a:off x="392897" y="3087443"/>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Text Placeholder 6">
            <a:extLst>
              <a:ext uri="{FF2B5EF4-FFF2-40B4-BE49-F238E27FC236}">
                <a16:creationId xmlns:a16="http://schemas.microsoft.com/office/drawing/2014/main" id="{8691E4B0-6503-2048-9FDD-2EABA64EA67C}"/>
              </a:ext>
            </a:extLst>
          </p:cNvPr>
          <p:cNvSpPr>
            <a:spLocks noGrp="1"/>
          </p:cNvSpPr>
          <p:nvPr>
            <p:ph type="body" sz="quarter" idx="12" hasCustomPrompt="1"/>
          </p:nvPr>
        </p:nvSpPr>
        <p:spPr>
          <a:xfrm>
            <a:off x="414163" y="2452017"/>
            <a:ext cx="8327698" cy="406477"/>
          </a:xfrm>
        </p:spPr>
        <p:txBody>
          <a:bodyPr anchor="ctr" anchorCtr="0">
            <a:noAutofit/>
          </a:bodyPr>
          <a:lstStyle>
            <a:lvl1pPr marL="0" indent="0">
              <a:buFont typeface="Arial" panose="020B0604020202020204" pitchFamily="34" charset="0"/>
              <a:buNone/>
              <a:defRPr sz="2000">
                <a:solidFill>
                  <a:schemeClr val="accent2"/>
                </a:solidFill>
              </a:defRPr>
            </a:lvl1pPr>
            <a:lvl2pPr marL="0" indent="0">
              <a:buNone/>
              <a:defRPr>
                <a:solidFill>
                  <a:schemeClr val="bg2"/>
                </a:solidFill>
              </a:defRPr>
            </a:lvl2pPr>
            <a:lvl3pPr marL="228600" indent="0">
              <a:buNone/>
              <a:defRPr/>
            </a:lvl3pPr>
          </a:lstStyle>
          <a:p>
            <a:pPr lvl="0"/>
            <a:r>
              <a:rPr lang="en-US" dirty="0"/>
              <a:t>Speaker’s Full Name or Subtitle</a:t>
            </a:r>
          </a:p>
        </p:txBody>
      </p:sp>
      <p:sp>
        <p:nvSpPr>
          <p:cNvPr id="17" name="Text Placeholder 20">
            <a:extLst>
              <a:ext uri="{FF2B5EF4-FFF2-40B4-BE49-F238E27FC236}">
                <a16:creationId xmlns:a16="http://schemas.microsoft.com/office/drawing/2014/main" id="{D30C681C-64D6-E149-9987-42CE9688ABC2}"/>
              </a:ext>
            </a:extLst>
          </p:cNvPr>
          <p:cNvSpPr>
            <a:spLocks noGrp="1"/>
          </p:cNvSpPr>
          <p:nvPr>
            <p:ph type="body" sz="quarter" idx="13" hasCustomPrompt="1"/>
          </p:nvPr>
        </p:nvSpPr>
        <p:spPr>
          <a:xfrm>
            <a:off x="414163" y="3206949"/>
            <a:ext cx="8324523" cy="254000"/>
          </a:xfrm>
        </p:spPr>
        <p:txBody>
          <a:bodyPr anchor="ctr" anchorCtr="0">
            <a:normAutofit/>
          </a:bodyPr>
          <a:lstStyle>
            <a:lvl1pPr>
              <a:defRPr sz="1600">
                <a:solidFill>
                  <a:schemeClr val="accent4"/>
                </a:solidFill>
              </a:defRPr>
            </a:lvl1pPr>
          </a:lstStyle>
          <a:p>
            <a:r>
              <a:rPr lang="en-US" dirty="0"/>
              <a:t>Speaker title and/or date</a:t>
            </a:r>
          </a:p>
        </p:txBody>
      </p:sp>
      <p:sp>
        <p:nvSpPr>
          <p:cNvPr id="18" name="Footer Placeholder 8">
            <a:extLst>
              <a:ext uri="{FF2B5EF4-FFF2-40B4-BE49-F238E27FC236}">
                <a16:creationId xmlns:a16="http://schemas.microsoft.com/office/drawing/2014/main" id="{ECF9ED1D-DD1B-3C44-B499-54A9BDCDF3C8}"/>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accent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endParaRPr lang="en-US"/>
          </a:p>
        </p:txBody>
      </p:sp>
    </p:spTree>
    <p:extLst>
      <p:ext uri="{BB962C8B-B14F-4D97-AF65-F5344CB8AC3E}">
        <p14:creationId xmlns:p14="http://schemas.microsoft.com/office/powerpoint/2010/main" val="23107226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1_Thank You">
    <p:bg>
      <p:bgPr>
        <a:gradFill flip="none" rotWithShape="1">
          <a:gsLst>
            <a:gs pos="65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E91B630-BDD5-844D-9F57-E0F3DA8DE29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10377" y="4353665"/>
            <a:ext cx="2024449" cy="430734"/>
          </a:xfrm>
          <a:prstGeom prst="rect">
            <a:avLst/>
          </a:prstGeom>
        </p:spPr>
      </p:pic>
      <p:sp>
        <p:nvSpPr>
          <p:cNvPr id="11" name="Text Placeholder 4">
            <a:extLst>
              <a:ext uri="{FF2B5EF4-FFF2-40B4-BE49-F238E27FC236}">
                <a16:creationId xmlns:a16="http://schemas.microsoft.com/office/drawing/2014/main" id="{6A3ADC0F-2A6D-1D4D-9FFF-853C5C76A3A6}"/>
              </a:ext>
            </a:extLst>
          </p:cNvPr>
          <p:cNvSpPr>
            <a:spLocks noGrp="1"/>
          </p:cNvSpPr>
          <p:nvPr>
            <p:ph type="body" sz="quarter" idx="11" hasCustomPrompt="1"/>
          </p:nvPr>
        </p:nvSpPr>
        <p:spPr>
          <a:xfrm>
            <a:off x="391633" y="2704549"/>
            <a:ext cx="8207508" cy="369332"/>
          </a:xfrm>
        </p:spPr>
        <p:txBody>
          <a:bodyPr wrap="square" anchor="ctr" anchorCtr="0">
            <a:spAutoFit/>
          </a:bodyPr>
          <a:lstStyle>
            <a:lvl1pPr algn="l">
              <a:defRPr sz="2400" b="0">
                <a:solidFill>
                  <a:schemeClr val="bg2"/>
                </a:solidFill>
              </a:defRPr>
            </a:lvl1pPr>
          </a:lstStyle>
          <a:p>
            <a:pPr lvl="0"/>
            <a:r>
              <a:rPr lang="en-US" dirty="0"/>
              <a:t>Name and Title</a:t>
            </a:r>
          </a:p>
        </p:txBody>
      </p:sp>
      <p:sp>
        <p:nvSpPr>
          <p:cNvPr id="13" name="Text Placeholder 4">
            <a:extLst>
              <a:ext uri="{FF2B5EF4-FFF2-40B4-BE49-F238E27FC236}">
                <a16:creationId xmlns:a16="http://schemas.microsoft.com/office/drawing/2014/main" id="{DA314B20-F29A-994E-87AC-493EFA67EDCF}"/>
              </a:ext>
            </a:extLst>
          </p:cNvPr>
          <p:cNvSpPr>
            <a:spLocks noGrp="1"/>
          </p:cNvSpPr>
          <p:nvPr>
            <p:ph type="body" sz="quarter" idx="12" hasCustomPrompt="1"/>
          </p:nvPr>
        </p:nvSpPr>
        <p:spPr>
          <a:xfrm>
            <a:off x="391633" y="3147679"/>
            <a:ext cx="8207508" cy="276999"/>
          </a:xfrm>
        </p:spPr>
        <p:txBody>
          <a:bodyPr wrap="square" anchor="ctr" anchorCtr="0">
            <a:spAutoFit/>
          </a:bodyPr>
          <a:lstStyle>
            <a:lvl1pPr algn="l">
              <a:defRPr sz="1800" b="0">
                <a:solidFill>
                  <a:schemeClr val="accent4"/>
                </a:solidFill>
              </a:defRPr>
            </a:lvl1pPr>
          </a:lstStyle>
          <a:p>
            <a:pPr lvl="0"/>
            <a:r>
              <a:rPr lang="en-US" dirty="0"/>
              <a:t>Contact Information</a:t>
            </a:r>
          </a:p>
        </p:txBody>
      </p:sp>
      <p:sp>
        <p:nvSpPr>
          <p:cNvPr id="14" name="Title 1">
            <a:extLst>
              <a:ext uri="{FF2B5EF4-FFF2-40B4-BE49-F238E27FC236}">
                <a16:creationId xmlns:a16="http://schemas.microsoft.com/office/drawing/2014/main" id="{91C36AF9-C75C-DE4A-84C5-590522758FD4}"/>
              </a:ext>
            </a:extLst>
          </p:cNvPr>
          <p:cNvSpPr>
            <a:spLocks noGrp="1"/>
          </p:cNvSpPr>
          <p:nvPr>
            <p:ph type="ctrTitle" hasCustomPrompt="1"/>
          </p:nvPr>
        </p:nvSpPr>
        <p:spPr bwMode="white">
          <a:xfrm>
            <a:off x="391633" y="1665888"/>
            <a:ext cx="4069701" cy="830997"/>
          </a:xfrm>
        </p:spPr>
        <p:txBody>
          <a:bodyPr wrap="square" anchor="t" anchorCtr="0">
            <a:spAutoFit/>
          </a:bodyPr>
          <a:lstStyle>
            <a:lvl1pPr algn="l">
              <a:defRPr sz="6000" b="0" i="0">
                <a:solidFill>
                  <a:schemeClr val="bg2"/>
                </a:solidFill>
                <a:latin typeface="Arial" panose="020B0604020202020204" pitchFamily="34" charset="0"/>
                <a:cs typeface="Arial" panose="020B0604020202020204" pitchFamily="34" charset="0"/>
              </a:defRPr>
            </a:lvl1pPr>
          </a:lstStyle>
          <a:p>
            <a:pPr lvl="0"/>
            <a:r>
              <a:rPr lang="en-US" dirty="0"/>
              <a:t>Thank You</a:t>
            </a:r>
          </a:p>
        </p:txBody>
      </p:sp>
      <p:cxnSp>
        <p:nvCxnSpPr>
          <p:cNvPr id="15" name="Straight Connector 14">
            <a:extLst>
              <a:ext uri="{FF2B5EF4-FFF2-40B4-BE49-F238E27FC236}">
                <a16:creationId xmlns:a16="http://schemas.microsoft.com/office/drawing/2014/main" id="{A022DC92-B704-DC40-B83E-0F108277F590}"/>
              </a:ext>
            </a:extLst>
          </p:cNvPr>
          <p:cNvCxnSpPr>
            <a:cxnSpLocks/>
          </p:cNvCxnSpPr>
          <p:nvPr/>
        </p:nvCxnSpPr>
        <p:spPr>
          <a:xfrm>
            <a:off x="391633" y="2543316"/>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
        <p:nvSpPr>
          <p:cNvPr id="12" name="Picture Placeholder 2">
            <a:extLst>
              <a:ext uri="{FF2B5EF4-FFF2-40B4-BE49-F238E27FC236}">
                <a16:creationId xmlns:a16="http://schemas.microsoft.com/office/drawing/2014/main" id="{E43575F0-2D79-7E43-8455-55C88625BB96}"/>
              </a:ext>
            </a:extLst>
          </p:cNvPr>
          <p:cNvSpPr>
            <a:spLocks noGrp="1"/>
          </p:cNvSpPr>
          <p:nvPr>
            <p:ph type="pic" sz="quarter" idx="13" hasCustomPrompt="1"/>
          </p:nvPr>
        </p:nvSpPr>
        <p:spPr>
          <a:xfrm>
            <a:off x="6950877" y="4212509"/>
            <a:ext cx="1812123" cy="614672"/>
          </a:xfrm>
        </p:spPr>
        <p:txBody>
          <a:bodyPr anchor="ctr" anchorCtr="0">
            <a:normAutofit/>
          </a:bodyPr>
          <a:lstStyle>
            <a:lvl1pPr algn="ctr">
              <a:defRPr sz="1200">
                <a:solidFill>
                  <a:schemeClr val="bg1"/>
                </a:solidFill>
              </a:defRPr>
            </a:lvl1pPr>
          </a:lstStyle>
          <a:p>
            <a:r>
              <a:rPr lang="en-US" dirty="0"/>
              <a:t>Client/Partner Logo Here</a:t>
            </a:r>
          </a:p>
        </p:txBody>
      </p:sp>
    </p:spTree>
    <p:extLst>
      <p:ext uri="{BB962C8B-B14F-4D97-AF65-F5344CB8AC3E}">
        <p14:creationId xmlns:p14="http://schemas.microsoft.com/office/powerpoint/2010/main" val="17585834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Thank You + White BG">
    <p:bg>
      <p:bgRef idx="1001">
        <a:schemeClr val="bg2"/>
      </p:bgRef>
    </p:bg>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DBFD3179-5709-AE4F-A788-E4498F3E161A}"/>
              </a:ext>
            </a:extLst>
          </p:cNvPr>
          <p:cNvSpPr>
            <a:spLocks noGrp="1"/>
          </p:cNvSpPr>
          <p:nvPr>
            <p:ph type="body" sz="quarter" idx="11" hasCustomPrompt="1"/>
          </p:nvPr>
        </p:nvSpPr>
        <p:spPr>
          <a:xfrm>
            <a:off x="391633" y="2704549"/>
            <a:ext cx="8207508" cy="369332"/>
          </a:xfrm>
        </p:spPr>
        <p:txBody>
          <a:bodyPr wrap="square" anchor="ctr" anchorCtr="0">
            <a:spAutoFit/>
          </a:bodyPr>
          <a:lstStyle>
            <a:lvl1pPr algn="l">
              <a:defRPr sz="2400" b="0">
                <a:solidFill>
                  <a:schemeClr val="accent2"/>
                </a:solidFill>
              </a:defRPr>
            </a:lvl1pPr>
          </a:lstStyle>
          <a:p>
            <a:pPr lvl="0"/>
            <a:r>
              <a:rPr lang="en-US" dirty="0"/>
              <a:t>Name and Title</a:t>
            </a:r>
          </a:p>
        </p:txBody>
      </p:sp>
      <p:sp>
        <p:nvSpPr>
          <p:cNvPr id="7" name="Text Placeholder 4">
            <a:extLst>
              <a:ext uri="{FF2B5EF4-FFF2-40B4-BE49-F238E27FC236}">
                <a16:creationId xmlns:a16="http://schemas.microsoft.com/office/drawing/2014/main" id="{9506C890-9727-1D43-B575-700E7811631D}"/>
              </a:ext>
            </a:extLst>
          </p:cNvPr>
          <p:cNvSpPr>
            <a:spLocks noGrp="1"/>
          </p:cNvSpPr>
          <p:nvPr>
            <p:ph type="body" sz="quarter" idx="12" hasCustomPrompt="1"/>
          </p:nvPr>
        </p:nvSpPr>
        <p:spPr>
          <a:xfrm>
            <a:off x="391633" y="3147679"/>
            <a:ext cx="8207508" cy="276999"/>
          </a:xfrm>
        </p:spPr>
        <p:txBody>
          <a:bodyPr wrap="square" anchor="ctr" anchorCtr="0">
            <a:spAutoFit/>
          </a:bodyPr>
          <a:lstStyle>
            <a:lvl1pPr algn="l">
              <a:defRPr sz="1800" b="0">
                <a:solidFill>
                  <a:schemeClr val="accent4"/>
                </a:solidFill>
              </a:defRPr>
            </a:lvl1pPr>
          </a:lstStyle>
          <a:p>
            <a:pPr lvl="0"/>
            <a:r>
              <a:rPr lang="en-US" dirty="0"/>
              <a:t>Contact Information</a:t>
            </a:r>
          </a:p>
        </p:txBody>
      </p:sp>
      <p:sp>
        <p:nvSpPr>
          <p:cNvPr id="9" name="Title 1">
            <a:extLst>
              <a:ext uri="{FF2B5EF4-FFF2-40B4-BE49-F238E27FC236}">
                <a16:creationId xmlns:a16="http://schemas.microsoft.com/office/drawing/2014/main" id="{E53485B7-9363-D842-9596-0299E998A58C}"/>
              </a:ext>
            </a:extLst>
          </p:cNvPr>
          <p:cNvSpPr>
            <a:spLocks noGrp="1"/>
          </p:cNvSpPr>
          <p:nvPr>
            <p:ph type="ctrTitle" hasCustomPrompt="1"/>
          </p:nvPr>
        </p:nvSpPr>
        <p:spPr bwMode="white">
          <a:xfrm>
            <a:off x="391633" y="1665888"/>
            <a:ext cx="4069701" cy="830997"/>
          </a:xfrm>
        </p:spPr>
        <p:txBody>
          <a:bodyPr wrap="square" anchor="t" anchorCtr="0">
            <a:spAutoFit/>
          </a:bodyPr>
          <a:lstStyle>
            <a:lvl1pPr algn="l">
              <a:defRPr sz="6000" b="0" i="0">
                <a:solidFill>
                  <a:schemeClr val="accent2"/>
                </a:solidFill>
                <a:latin typeface="Arial" panose="020B0604020202020204" pitchFamily="34" charset="0"/>
                <a:cs typeface="Arial" panose="020B0604020202020204" pitchFamily="34" charset="0"/>
              </a:defRPr>
            </a:lvl1pPr>
          </a:lstStyle>
          <a:p>
            <a:pPr lvl="0"/>
            <a:r>
              <a:rPr lang="en-US" dirty="0"/>
              <a:t>Thank You</a:t>
            </a:r>
          </a:p>
        </p:txBody>
      </p:sp>
      <p:cxnSp>
        <p:nvCxnSpPr>
          <p:cNvPr id="12" name="Straight Connector 11">
            <a:extLst>
              <a:ext uri="{FF2B5EF4-FFF2-40B4-BE49-F238E27FC236}">
                <a16:creationId xmlns:a16="http://schemas.microsoft.com/office/drawing/2014/main" id="{082CA94C-BBE0-1846-921C-E1AFFD0BB14A}"/>
              </a:ext>
            </a:extLst>
          </p:cNvPr>
          <p:cNvCxnSpPr>
            <a:cxnSpLocks/>
          </p:cNvCxnSpPr>
          <p:nvPr/>
        </p:nvCxnSpPr>
        <p:spPr>
          <a:xfrm>
            <a:off x="391633" y="2543316"/>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pic>
        <p:nvPicPr>
          <p:cNvPr id="11" name="Picture 10" descr="A close up of a sign&#10;&#10;Description automatically generated">
            <a:extLst>
              <a:ext uri="{FF2B5EF4-FFF2-40B4-BE49-F238E27FC236}">
                <a16:creationId xmlns:a16="http://schemas.microsoft.com/office/drawing/2014/main" id="{C2914087-A4EF-E640-A3E0-574DF86EFCB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91441" y="4114800"/>
            <a:ext cx="2509524" cy="908465"/>
          </a:xfrm>
          <a:prstGeom prst="rect">
            <a:avLst/>
          </a:prstGeom>
        </p:spPr>
      </p:pic>
    </p:spTree>
    <p:extLst>
      <p:ext uri="{BB962C8B-B14F-4D97-AF65-F5344CB8AC3E}">
        <p14:creationId xmlns:p14="http://schemas.microsoft.com/office/powerpoint/2010/main" val="3967441959"/>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2_White Cover + Client Logo_Single">
    <p:spTree>
      <p:nvGrpSpPr>
        <p:cNvPr id="1" name=""/>
        <p:cNvGrpSpPr/>
        <p:nvPr/>
      </p:nvGrpSpPr>
      <p:grpSpPr>
        <a:xfrm>
          <a:off x="0" y="0"/>
          <a:ext cx="0" cy="0"/>
          <a:chOff x="0" y="0"/>
          <a:chExt cx="0" cy="0"/>
        </a:xfrm>
      </p:grpSpPr>
      <p:pic>
        <p:nvPicPr>
          <p:cNvPr id="19" name="Picture 18" descr="A close up of a sign&#10;&#10;Description automatically generated">
            <a:extLst>
              <a:ext uri="{FF2B5EF4-FFF2-40B4-BE49-F238E27FC236}">
                <a16:creationId xmlns:a16="http://schemas.microsoft.com/office/drawing/2014/main" id="{729CBCB3-DFC4-6A43-9125-F8D01C1DBC97}"/>
              </a:ext>
            </a:extLst>
          </p:cNvPr>
          <p:cNvPicPr>
            <a:picLocks noChangeAspect="1"/>
          </p:cNvPicPr>
          <p:nvPr/>
        </p:nvPicPr>
        <p:blipFill>
          <a:blip r:embed="rId2"/>
          <a:stretch>
            <a:fillRect/>
          </a:stretch>
        </p:blipFill>
        <p:spPr>
          <a:xfrm>
            <a:off x="131956" y="79601"/>
            <a:ext cx="3237409" cy="1171967"/>
          </a:xfrm>
          <a:prstGeom prst="rect">
            <a:avLst/>
          </a:prstGeom>
        </p:spPr>
      </p:pic>
      <p:sp>
        <p:nvSpPr>
          <p:cNvPr id="20" name="Picture Placeholder 3">
            <a:extLst>
              <a:ext uri="{FF2B5EF4-FFF2-40B4-BE49-F238E27FC236}">
                <a16:creationId xmlns:a16="http://schemas.microsoft.com/office/drawing/2014/main" id="{DF24104C-8FB7-894E-951E-C148D518F3FB}"/>
              </a:ext>
            </a:extLst>
          </p:cNvPr>
          <p:cNvSpPr>
            <a:spLocks noGrp="1"/>
          </p:cNvSpPr>
          <p:nvPr>
            <p:ph type="pic" sz="quarter" idx="14" hasCustomPrompt="1"/>
          </p:nvPr>
        </p:nvSpPr>
        <p:spPr>
          <a:xfrm>
            <a:off x="3514013" y="306715"/>
            <a:ext cx="2777457" cy="614363"/>
          </a:xfrm>
          <a:noFill/>
        </p:spPr>
        <p:txBody>
          <a:bodyPr anchor="ctr" anchorCtr="0"/>
          <a:lstStyle>
            <a:lvl1pPr algn="ctr">
              <a:defRPr>
                <a:solidFill>
                  <a:schemeClr val="tx2">
                    <a:lumMod val="75000"/>
                    <a:lumOff val="25000"/>
                  </a:schemeClr>
                </a:solidFill>
              </a:defRPr>
            </a:lvl1pPr>
          </a:lstStyle>
          <a:p>
            <a:r>
              <a:rPr lang="en-US" dirty="0"/>
              <a:t>Insert Client or Partner Logo Here</a:t>
            </a:r>
          </a:p>
        </p:txBody>
      </p:sp>
      <p:sp>
        <p:nvSpPr>
          <p:cNvPr id="13" name="Title 1">
            <a:extLst>
              <a:ext uri="{FF2B5EF4-FFF2-40B4-BE49-F238E27FC236}">
                <a16:creationId xmlns:a16="http://schemas.microsoft.com/office/drawing/2014/main" id="{05470BAA-EBF9-104C-B584-E602EA7C40D9}"/>
              </a:ext>
            </a:extLst>
          </p:cNvPr>
          <p:cNvSpPr>
            <a:spLocks noGrp="1"/>
          </p:cNvSpPr>
          <p:nvPr>
            <p:ph type="ctrTitle" hasCustomPrompt="1"/>
          </p:nvPr>
        </p:nvSpPr>
        <p:spPr bwMode="white">
          <a:xfrm>
            <a:off x="414163" y="1838266"/>
            <a:ext cx="8348837" cy="553998"/>
          </a:xfrm>
        </p:spPr>
        <p:txBody>
          <a:bodyPr wrap="square" anchor="ctr" anchorCtr="0">
            <a:spAutoFit/>
          </a:bodyPr>
          <a:lstStyle>
            <a:lvl1pPr algn="l">
              <a:defRPr sz="4000" b="1" i="0">
                <a:solidFill>
                  <a:schemeClr val="accent2"/>
                </a:solidFill>
                <a:latin typeface="Arial" panose="020B0604020202020204" pitchFamily="34" charset="0"/>
                <a:cs typeface="Arial" panose="020B0604020202020204" pitchFamily="34" charset="0"/>
              </a:defRPr>
            </a:lvl1pPr>
          </a:lstStyle>
          <a:p>
            <a:pPr lvl="0"/>
            <a:r>
              <a:rPr lang="en-US" dirty="0"/>
              <a:t>Single Line Title Here</a:t>
            </a:r>
          </a:p>
        </p:txBody>
      </p:sp>
      <p:cxnSp>
        <p:nvCxnSpPr>
          <p:cNvPr id="15" name="Straight Connector 14">
            <a:extLst>
              <a:ext uri="{FF2B5EF4-FFF2-40B4-BE49-F238E27FC236}">
                <a16:creationId xmlns:a16="http://schemas.microsoft.com/office/drawing/2014/main" id="{2E88B880-0C43-D846-8830-8FD4A742FB42}"/>
              </a:ext>
            </a:extLst>
          </p:cNvPr>
          <p:cNvCxnSpPr>
            <a:cxnSpLocks/>
          </p:cNvCxnSpPr>
          <p:nvPr/>
        </p:nvCxnSpPr>
        <p:spPr bwMode="white">
          <a:xfrm flipH="1">
            <a:off x="392897" y="3087443"/>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Text Placeholder 6">
            <a:extLst>
              <a:ext uri="{FF2B5EF4-FFF2-40B4-BE49-F238E27FC236}">
                <a16:creationId xmlns:a16="http://schemas.microsoft.com/office/drawing/2014/main" id="{8691E4B0-6503-2048-9FDD-2EABA64EA67C}"/>
              </a:ext>
            </a:extLst>
          </p:cNvPr>
          <p:cNvSpPr>
            <a:spLocks noGrp="1"/>
          </p:cNvSpPr>
          <p:nvPr>
            <p:ph type="body" sz="quarter" idx="12" hasCustomPrompt="1"/>
          </p:nvPr>
        </p:nvSpPr>
        <p:spPr>
          <a:xfrm>
            <a:off x="414163" y="2452017"/>
            <a:ext cx="8327698" cy="406477"/>
          </a:xfrm>
        </p:spPr>
        <p:txBody>
          <a:bodyPr anchor="ctr" anchorCtr="0">
            <a:noAutofit/>
          </a:bodyPr>
          <a:lstStyle>
            <a:lvl1pPr marL="0" indent="0">
              <a:buFont typeface="Arial" panose="020B0604020202020204" pitchFamily="34" charset="0"/>
              <a:buNone/>
              <a:defRPr sz="2000">
                <a:solidFill>
                  <a:schemeClr val="accent2"/>
                </a:solidFill>
              </a:defRPr>
            </a:lvl1pPr>
            <a:lvl2pPr marL="0" indent="0">
              <a:buNone/>
              <a:defRPr>
                <a:solidFill>
                  <a:schemeClr val="bg2"/>
                </a:solidFill>
              </a:defRPr>
            </a:lvl2pPr>
            <a:lvl3pPr marL="228600" indent="0">
              <a:buNone/>
              <a:defRPr/>
            </a:lvl3pPr>
          </a:lstStyle>
          <a:p>
            <a:pPr lvl="0"/>
            <a:r>
              <a:rPr lang="en-US" dirty="0"/>
              <a:t>Speaker’s Full Name or Subtitle</a:t>
            </a:r>
          </a:p>
        </p:txBody>
      </p:sp>
      <p:sp>
        <p:nvSpPr>
          <p:cNvPr id="17" name="Text Placeholder 20">
            <a:extLst>
              <a:ext uri="{FF2B5EF4-FFF2-40B4-BE49-F238E27FC236}">
                <a16:creationId xmlns:a16="http://schemas.microsoft.com/office/drawing/2014/main" id="{D30C681C-64D6-E149-9987-42CE9688ABC2}"/>
              </a:ext>
            </a:extLst>
          </p:cNvPr>
          <p:cNvSpPr>
            <a:spLocks noGrp="1"/>
          </p:cNvSpPr>
          <p:nvPr>
            <p:ph type="body" sz="quarter" idx="13" hasCustomPrompt="1"/>
          </p:nvPr>
        </p:nvSpPr>
        <p:spPr>
          <a:xfrm>
            <a:off x="414163" y="3206949"/>
            <a:ext cx="8324523" cy="254000"/>
          </a:xfrm>
        </p:spPr>
        <p:txBody>
          <a:bodyPr anchor="ctr" anchorCtr="0">
            <a:normAutofit/>
          </a:bodyPr>
          <a:lstStyle>
            <a:lvl1pPr>
              <a:defRPr sz="1600">
                <a:solidFill>
                  <a:schemeClr val="accent4"/>
                </a:solidFill>
              </a:defRPr>
            </a:lvl1pPr>
          </a:lstStyle>
          <a:p>
            <a:r>
              <a:rPr lang="en-US" dirty="0"/>
              <a:t>Speaker title and/or date</a:t>
            </a:r>
          </a:p>
        </p:txBody>
      </p:sp>
      <p:sp>
        <p:nvSpPr>
          <p:cNvPr id="18" name="Footer Placeholder 8">
            <a:extLst>
              <a:ext uri="{FF2B5EF4-FFF2-40B4-BE49-F238E27FC236}">
                <a16:creationId xmlns:a16="http://schemas.microsoft.com/office/drawing/2014/main" id="{ECF9ED1D-DD1B-3C44-B499-54A9BDCDF3C8}"/>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accent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endParaRPr lang="en-US"/>
          </a:p>
        </p:txBody>
      </p:sp>
    </p:spTree>
    <p:extLst>
      <p:ext uri="{BB962C8B-B14F-4D97-AF65-F5344CB8AC3E}">
        <p14:creationId xmlns:p14="http://schemas.microsoft.com/office/powerpoint/2010/main" val="30091750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Header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E48B4-F4ED-4DA0-AE35-136D1133A4F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94437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Cover 1 - dark layout ">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C5D98D9-078E-1B4D-9B08-C13EF3A05D22}"/>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17" t="117"/>
          <a:stretch/>
        </p:blipFill>
        <p:spPr>
          <a:xfrm>
            <a:off x="0" y="-1"/>
            <a:ext cx="9144000" cy="5143502"/>
          </a:xfrm>
          <a:prstGeom prst="rect">
            <a:avLst/>
          </a:prstGeom>
        </p:spPr>
      </p:pic>
      <p:sp>
        <p:nvSpPr>
          <p:cNvPr id="2" name="Title 1">
            <a:extLst>
              <a:ext uri="{FF2B5EF4-FFF2-40B4-BE49-F238E27FC236}">
                <a16:creationId xmlns:a16="http://schemas.microsoft.com/office/drawing/2014/main" id="{D545B5F9-B0CC-474A-9C3C-A26A32768AF8}"/>
              </a:ext>
            </a:extLst>
          </p:cNvPr>
          <p:cNvSpPr>
            <a:spLocks noGrp="1"/>
          </p:cNvSpPr>
          <p:nvPr>
            <p:ph type="ctrTitle"/>
          </p:nvPr>
        </p:nvSpPr>
        <p:spPr>
          <a:xfrm>
            <a:off x="781812" y="1578821"/>
            <a:ext cx="3009900" cy="1371352"/>
          </a:xfrm>
        </p:spPr>
        <p:txBody>
          <a:bodyPr anchor="b">
            <a:noAutofit/>
          </a:bodyPr>
          <a:lstStyle>
            <a:lvl1pPr algn="l">
              <a:defRPr sz="2700" b="1">
                <a:solidFill>
                  <a:schemeClr val="bg1"/>
                </a:solidFill>
              </a:defRPr>
            </a:lvl1pPr>
          </a:lstStyle>
          <a:p>
            <a:r>
              <a:rPr lang="fr-FR"/>
              <a:t>Modifiez le style du titre</a:t>
            </a:r>
            <a:endParaRPr lang="en-US" dirty="0"/>
          </a:p>
        </p:txBody>
      </p:sp>
      <p:sp>
        <p:nvSpPr>
          <p:cNvPr id="3" name="Subtitle 2">
            <a:extLst>
              <a:ext uri="{FF2B5EF4-FFF2-40B4-BE49-F238E27FC236}">
                <a16:creationId xmlns:a16="http://schemas.microsoft.com/office/drawing/2014/main" id="{50A7EFB4-CCA6-4E89-9EF6-9F4FE5D53A94}"/>
              </a:ext>
            </a:extLst>
          </p:cNvPr>
          <p:cNvSpPr>
            <a:spLocks noGrp="1"/>
          </p:cNvSpPr>
          <p:nvPr>
            <p:ph type="subTitle" idx="1"/>
          </p:nvPr>
        </p:nvSpPr>
        <p:spPr>
          <a:xfrm>
            <a:off x="782242" y="3140964"/>
            <a:ext cx="3010661" cy="342900"/>
          </a:xfrm>
          <a:prstGeom prst="rect">
            <a:avLst/>
          </a:prstGeom>
        </p:spPr>
        <p:txBody>
          <a:bodyPr lIns="0" tIns="0" rIns="0" bIns="0">
            <a:noAutofit/>
          </a:bodyPr>
          <a:lstStyle>
            <a:lvl1pPr marL="0" indent="0" algn="l">
              <a:buNone/>
              <a:defRPr sz="15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endParaRPr lang="en-US" dirty="0"/>
          </a:p>
        </p:txBody>
      </p:sp>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781813" y="4697730"/>
            <a:ext cx="898634" cy="273844"/>
          </a:xfrm>
          <a:prstGeom prst="rect">
            <a:avLst/>
          </a:prstGeom>
        </p:spPr>
        <p:txBody>
          <a:bodyPr/>
          <a:lstStyle>
            <a:lvl1pPr>
              <a:defRPr>
                <a:solidFill>
                  <a:schemeClr val="bg2"/>
                </a:solidFill>
              </a:defRPr>
            </a:lvl1pPr>
          </a:lstStyle>
          <a:p>
            <a:r>
              <a:rPr lang="en-US" dirty="0"/>
              <a:t>© 2022 Cognizant</a:t>
            </a:r>
          </a:p>
        </p:txBody>
      </p:sp>
      <p:sp>
        <p:nvSpPr>
          <p:cNvPr id="11" name="Text Placeholder 2">
            <a:extLst>
              <a:ext uri="{FF2B5EF4-FFF2-40B4-BE49-F238E27FC236}">
                <a16:creationId xmlns:a16="http://schemas.microsoft.com/office/drawing/2014/main" id="{0A57A3A6-0AF3-C54A-8CB5-7EF0565FF32C}"/>
              </a:ext>
            </a:extLst>
          </p:cNvPr>
          <p:cNvSpPr>
            <a:spLocks noGrp="1"/>
          </p:cNvSpPr>
          <p:nvPr>
            <p:ph type="body" idx="12" hasCustomPrompt="1"/>
          </p:nvPr>
        </p:nvSpPr>
        <p:spPr>
          <a:xfrm>
            <a:off x="781812" y="3967309"/>
            <a:ext cx="3009884" cy="273844"/>
          </a:xfrm>
          <a:prstGeom prst="rect">
            <a:avLst/>
          </a:prstGeom>
        </p:spPr>
        <p:txBody>
          <a:bodyPr wrap="none"/>
          <a:lstStyle>
            <a:lvl1pPr marL="0" indent="0">
              <a:buNone/>
              <a:defRPr sz="900">
                <a:solidFill>
                  <a:schemeClr val="bg2"/>
                </a:solidFill>
              </a:defRPr>
            </a:lvl1pPr>
            <a:lvl2pPr marL="342900" indent="0">
              <a:buNone/>
              <a:defRPr>
                <a:solidFill>
                  <a:schemeClr val="bg2"/>
                </a:solidFill>
              </a:defRPr>
            </a:lvl2pPr>
            <a:lvl3pPr marL="685800" indent="0">
              <a:buNone/>
              <a:defRPr>
                <a:solidFill>
                  <a:schemeClr val="bg2"/>
                </a:solidFill>
              </a:defRPr>
            </a:lvl3pPr>
            <a:lvl4pPr marL="1028700" indent="0">
              <a:buNone/>
              <a:defRPr>
                <a:solidFill>
                  <a:schemeClr val="bg2"/>
                </a:solidFill>
              </a:defRPr>
            </a:lvl4pPr>
            <a:lvl5pPr marL="1371600" indent="0">
              <a:buNone/>
              <a:defRPr>
                <a:solidFill>
                  <a:schemeClr val="bg2"/>
                </a:solidFill>
              </a:defRPr>
            </a:lvl5pPr>
          </a:lstStyle>
          <a:p>
            <a:pPr lvl="0"/>
            <a:r>
              <a:rPr lang="en-US" dirty="0"/>
              <a:t>Click to edit date</a:t>
            </a:r>
          </a:p>
        </p:txBody>
      </p:sp>
      <p:sp>
        <p:nvSpPr>
          <p:cNvPr id="4" name="TextBox 3">
            <a:extLst>
              <a:ext uri="{FF2B5EF4-FFF2-40B4-BE49-F238E27FC236}">
                <a16:creationId xmlns:a16="http://schemas.microsoft.com/office/drawing/2014/main" id="{B0514FB0-4CED-294C-94C0-7AE48992D94A}"/>
              </a:ext>
            </a:extLst>
          </p:cNvPr>
          <p:cNvSpPr txBox="1"/>
          <p:nvPr userDrawn="1"/>
        </p:nvSpPr>
        <p:spPr>
          <a:xfrm>
            <a:off x="-1025957" y="126187"/>
            <a:ext cx="0" cy="0"/>
          </a:xfrm>
          <a:prstGeom prst="rect">
            <a:avLst/>
          </a:prstGeom>
          <a:noFill/>
        </p:spPr>
        <p:txBody>
          <a:bodyPr wrap="none" lIns="0" tIns="0" rIns="0" bIns="0" rtlCol="0">
            <a:noAutofit/>
          </a:bodyPr>
          <a:lstStyle/>
          <a:p>
            <a:pPr algn="l"/>
            <a:endParaRPr lang="en-US" sz="1200" dirty="0">
              <a:solidFill>
                <a:schemeClr val="tx2"/>
              </a:solidFill>
            </a:endParaRPr>
          </a:p>
        </p:txBody>
      </p:sp>
      <p:pic>
        <p:nvPicPr>
          <p:cNvPr id="10" name="Logo">
            <a:extLst>
              <a:ext uri="{FF2B5EF4-FFF2-40B4-BE49-F238E27FC236}">
                <a16:creationId xmlns:a16="http://schemas.microsoft.com/office/drawing/2014/main" id="{500EB0FA-ED09-2D45-A504-B05B58FC395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50759" y="286399"/>
            <a:ext cx="1550987" cy="465296"/>
          </a:xfrm>
          <a:prstGeom prst="rect">
            <a:avLst/>
          </a:prstGeom>
        </p:spPr>
      </p:pic>
    </p:spTree>
    <p:extLst>
      <p:ext uri="{BB962C8B-B14F-4D97-AF65-F5344CB8AC3E}">
        <p14:creationId xmlns:p14="http://schemas.microsoft.com/office/powerpoint/2010/main" val="3640003010"/>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White Cover Slide, Graph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BA977D-F01B-45A3-A788-241A0D7E09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4451986"/>
            <a:ext cx="9144000" cy="691515"/>
          </a:xfrm>
          <a:prstGeom prst="rect">
            <a:avLst/>
          </a:prstGeom>
        </p:spPr>
      </p:pic>
      <p:pic>
        <p:nvPicPr>
          <p:cNvPr id="7" name="Picture 6">
            <a:extLst>
              <a:ext uri="{FF2B5EF4-FFF2-40B4-BE49-F238E27FC236}">
                <a16:creationId xmlns:a16="http://schemas.microsoft.com/office/drawing/2014/main" id="{99B63AD2-13B3-4C1A-81A7-6B8DAA7875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7201" y="384048"/>
            <a:ext cx="2385905" cy="512064"/>
          </a:xfrm>
          <a:prstGeom prst="rect">
            <a:avLst/>
          </a:prstGeom>
        </p:spPr>
      </p:pic>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black">
          <a:xfrm>
            <a:off x="457200" y="1691640"/>
            <a:ext cx="5029200" cy="1052596"/>
          </a:xfrm>
        </p:spPr>
        <p:txBody>
          <a:bodyPr anchor="b">
            <a:spAutoFit/>
          </a:bodyPr>
          <a:lstStyle>
            <a:lvl1pPr algn="l">
              <a:defRPr sz="3800">
                <a:solidFill>
                  <a:schemeClr val="tx1"/>
                </a:solidFill>
              </a:defRPr>
            </a:lvl1pPr>
          </a:lstStyle>
          <a:p>
            <a:pPr lvl="0"/>
            <a:r>
              <a:rPr lang="en-US"/>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black">
          <a:xfrm>
            <a:off x="457200" y="3118105"/>
            <a:ext cx="5029200" cy="538609"/>
          </a:xfrm>
        </p:spPr>
        <p:txBody>
          <a:bodyPr>
            <a:spAutoFit/>
          </a:bodyPr>
          <a:lstStyle>
            <a:lvl1pPr marL="0" marR="0" indent="0" algn="l" defTabSz="914378"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tx1"/>
                </a:solidFill>
              </a:defRPr>
            </a:lvl1pPr>
            <a:lvl2pPr marL="0" indent="0" algn="l">
              <a:buClrTx/>
              <a:buFont typeface="Arial" panose="020B0604020202020204" pitchFamily="34" charset="0"/>
              <a:buNone/>
              <a:tabLst/>
              <a:defRPr sz="1200">
                <a:solidFill>
                  <a:schemeClr val="tx1"/>
                </a:solidFill>
              </a:defRPr>
            </a:lvl2pPr>
            <a:lvl3pPr marL="228594" indent="-228594" algn="l">
              <a:spcBef>
                <a:spcPts val="600"/>
              </a:spcBef>
              <a:buClrTx/>
              <a:buSzPct val="125000"/>
              <a:buFont typeface="Arial" panose="020B0604020202020204" pitchFamily="34" charset="0"/>
              <a:buChar char="•"/>
              <a:defRPr sz="1200">
                <a:solidFill>
                  <a:schemeClr val="tx1"/>
                </a:solidFill>
              </a:defRPr>
            </a:lvl3pPr>
            <a:lvl4pPr marL="228594" indent="-228594" algn="l">
              <a:spcBef>
                <a:spcPts val="600"/>
              </a:spcBef>
              <a:buClrTx/>
              <a:buSzPct val="125000"/>
              <a:buFont typeface="Arial" panose="020B0604020202020204" pitchFamily="34" charset="0"/>
              <a:buChar char="•"/>
              <a:defRPr sz="1200">
                <a:solidFill>
                  <a:schemeClr val="tx1"/>
                </a:solidFill>
              </a:defRPr>
            </a:lvl4pPr>
            <a:lvl5pPr marL="228594" indent="-228594" algn="l">
              <a:spcBef>
                <a:spcPts val="600"/>
              </a:spcBef>
              <a:buClrTx/>
              <a:buSzPct val="125000"/>
              <a:buFont typeface="Arial" panose="020B0604020202020204" pitchFamily="34" charset="0"/>
              <a:buChar char="•"/>
              <a:defRPr sz="1200">
                <a:solidFill>
                  <a:schemeClr val="tx1"/>
                </a:solidFill>
              </a:defRPr>
            </a:lvl5pPr>
            <a:lvl6pPr marL="228594" indent="-228594" algn="l">
              <a:spcBef>
                <a:spcPts val="600"/>
              </a:spcBef>
              <a:buClrTx/>
              <a:buSzPct val="125000"/>
              <a:buFont typeface="Arial" panose="020B0604020202020204" pitchFamily="34" charset="0"/>
              <a:buChar char="•"/>
              <a:defRPr sz="1200">
                <a:solidFill>
                  <a:schemeClr val="tx1"/>
                </a:solidFill>
              </a:defRPr>
            </a:lvl6pPr>
            <a:lvl7pPr marL="228594" indent="-228594" algn="l">
              <a:spcBef>
                <a:spcPts val="600"/>
              </a:spcBef>
              <a:buClrTx/>
              <a:buSzPct val="125000"/>
              <a:buFont typeface="Arial" panose="020B0604020202020204" pitchFamily="34" charset="0"/>
              <a:buChar char="•"/>
              <a:defRPr sz="1200">
                <a:solidFill>
                  <a:schemeClr val="tx1"/>
                </a:solidFill>
              </a:defRPr>
            </a:lvl7pPr>
            <a:lvl8pPr marL="228594" indent="-228594" algn="l">
              <a:spcBef>
                <a:spcPts val="600"/>
              </a:spcBef>
              <a:buClrTx/>
              <a:buSzPct val="125000"/>
              <a:buFont typeface="Arial" panose="020B0604020202020204" pitchFamily="34" charset="0"/>
              <a:buChar char="•"/>
              <a:defRPr sz="1200">
                <a:solidFill>
                  <a:schemeClr val="tx1"/>
                </a:solidFill>
              </a:defRPr>
            </a:lvl8pPr>
            <a:lvl9pPr marL="228594" indent="-228594" algn="l">
              <a:spcBef>
                <a:spcPts val="600"/>
              </a:spcBef>
              <a:buClrTx/>
              <a:buSzPct val="125000"/>
              <a:buFont typeface="Arial" panose="020B0604020202020204" pitchFamily="34" charset="0"/>
              <a:buChar char="•"/>
              <a:defRPr sz="1200">
                <a:solidFill>
                  <a:schemeClr val="tx1"/>
                </a:solidFill>
              </a:defRPr>
            </a:lvl9pPr>
          </a:lstStyle>
          <a:p>
            <a:pPr lvl="0"/>
            <a:r>
              <a:rPr lang="en-US"/>
              <a:t>Speaker’s Full Name</a:t>
            </a:r>
          </a:p>
          <a:p>
            <a:pPr lvl="1"/>
            <a:r>
              <a:rPr lang="en-US"/>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457200" y="4757277"/>
            <a:ext cx="5029200" cy="115416"/>
          </a:xfrm>
        </p:spPr>
        <p:txBody>
          <a:bodyPr>
            <a:spAutoFit/>
          </a:bodyPr>
          <a:lstStyle>
            <a:lvl1pPr>
              <a:defRPr sz="750">
                <a:solidFill>
                  <a:schemeClr val="bg1"/>
                </a:solidFill>
              </a:defRPr>
            </a:lvl1pPr>
            <a:lvl2pPr marL="0" indent="0">
              <a:defRPr sz="750">
                <a:solidFill>
                  <a:schemeClr val="bg1"/>
                </a:solidFill>
              </a:defRPr>
            </a:lvl2pPr>
            <a:lvl3pPr marL="0" indent="0">
              <a:defRPr sz="750">
                <a:solidFill>
                  <a:schemeClr val="bg1"/>
                </a:solidFill>
              </a:defRPr>
            </a:lvl3pPr>
            <a:lvl4pPr marL="0" indent="0">
              <a:defRPr sz="750">
                <a:solidFill>
                  <a:schemeClr val="bg1"/>
                </a:solidFill>
              </a:defRPr>
            </a:lvl4pPr>
            <a:lvl5pPr marL="0" indent="0">
              <a:defRPr sz="750">
                <a:solidFill>
                  <a:schemeClr val="bg1"/>
                </a:solidFill>
              </a:defRPr>
            </a:lvl5pPr>
            <a:lvl6pPr marL="0" indent="0">
              <a:defRPr sz="750">
                <a:solidFill>
                  <a:schemeClr val="bg1"/>
                </a:solidFill>
              </a:defRPr>
            </a:lvl6pPr>
            <a:lvl7pPr marL="0" indent="0">
              <a:defRPr sz="750">
                <a:solidFill>
                  <a:schemeClr val="bg1"/>
                </a:solidFill>
              </a:defRPr>
            </a:lvl7pPr>
            <a:lvl8pPr marL="0" indent="0">
              <a:defRPr sz="750">
                <a:solidFill>
                  <a:schemeClr val="bg1"/>
                </a:solidFill>
              </a:defRPr>
            </a:lvl8pPr>
            <a:lvl9pPr marL="0" indent="0">
              <a:defRPr sz="750">
                <a:solidFill>
                  <a:schemeClr val="bg1"/>
                </a:solidFill>
              </a:defRPr>
            </a:lvl9pPr>
          </a:lstStyle>
          <a:p>
            <a:r>
              <a:rPr lang="en-US" dirty="0"/>
              <a:t>© 2022 Cognizant - Confidential</a:t>
            </a:r>
          </a:p>
        </p:txBody>
      </p:sp>
      <p:cxnSp>
        <p:nvCxnSpPr>
          <p:cNvPr id="8" name="Straight Connector 7">
            <a:extLst>
              <a:ext uri="{FF2B5EF4-FFF2-40B4-BE49-F238E27FC236}">
                <a16:creationId xmlns:a16="http://schemas.microsoft.com/office/drawing/2014/main" id="{B2D38650-2189-4A4F-AD30-9C41C4094C5F}"/>
              </a:ext>
            </a:extLst>
          </p:cNvPr>
          <p:cNvCxnSpPr>
            <a:cxnSpLocks/>
          </p:cNvCxnSpPr>
          <p:nvPr userDrawn="1"/>
        </p:nvCxnSpPr>
        <p:spPr bwMode="black">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846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Header &amp; 2-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4114800"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5" y="1261872"/>
            <a:ext cx="4114800"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F7C4CB0-E1A6-4DBC-8C27-B432BF957BCC}"/>
              </a:ext>
            </a:extLst>
          </p:cNvPr>
          <p:cNvSpPr>
            <a:spLocks noGrp="1"/>
          </p:cNvSpPr>
          <p:nvPr>
            <p:ph type="dt" sz="half" idx="10"/>
          </p:nvPr>
        </p:nvSpPr>
        <p:spPr/>
        <p:txBody>
          <a:bodyPr/>
          <a:lstStyle/>
          <a:p>
            <a:fld id="{87947146-9954-4458-9279-AA08A3B071CD}" type="datetime1">
              <a:rPr lang="en-US" smtClean="0"/>
              <a:t>12/14/2022</a:t>
            </a:fld>
            <a:endParaRPr lang="en-US"/>
          </a:p>
        </p:txBody>
      </p:sp>
      <p:sp>
        <p:nvSpPr>
          <p:cNvPr id="6" name="Footer Placeholder 5">
            <a:extLst>
              <a:ext uri="{FF2B5EF4-FFF2-40B4-BE49-F238E27FC236}">
                <a16:creationId xmlns:a16="http://schemas.microsoft.com/office/drawing/2014/main" id="{599FAE45-F8BC-40F3-9164-D36C18C3F03A}"/>
              </a:ext>
            </a:extLst>
          </p:cNvPr>
          <p:cNvSpPr>
            <a:spLocks noGrp="1"/>
          </p:cNvSpPr>
          <p:nvPr>
            <p:ph type="ftr" sz="quarter" idx="11"/>
          </p:nvPr>
        </p:nvSpPr>
        <p:spPr/>
        <p:txBody>
          <a:bodyPr/>
          <a:lstStyle/>
          <a:p>
            <a:r>
              <a:rPr lang="en-US" dirty="0"/>
              <a:t>© 2022 Cognizant  - Confidential</a:t>
            </a:r>
          </a:p>
        </p:txBody>
      </p:sp>
      <p:sp>
        <p:nvSpPr>
          <p:cNvPr id="7" name="Slide Number Placeholder 6">
            <a:extLst>
              <a:ext uri="{FF2B5EF4-FFF2-40B4-BE49-F238E27FC236}">
                <a16:creationId xmlns:a16="http://schemas.microsoft.com/office/drawing/2014/main" id="{FB3BC111-2740-46AF-A4EE-25875C41C2BA}"/>
              </a:ext>
            </a:extLst>
          </p:cNvPr>
          <p:cNvSpPr>
            <a:spLocks noGrp="1"/>
          </p:cNvSpPr>
          <p:nvPr>
            <p:ph type="sldNum" sz="quarter" idx="12"/>
          </p:nvPr>
        </p:nvSpPr>
        <p:spPr/>
        <p:txBody>
          <a:bodyPr/>
          <a:lstStyle>
            <a:lvl1pPr>
              <a:defRPr b="0">
                <a:solidFill>
                  <a:schemeClr val="tx1"/>
                </a:solidFill>
              </a:defRPr>
            </a:lvl1pPr>
          </a:lstStyle>
          <a:p>
            <a:fld id="{2EFEF571-C9B4-4D92-A7F7-315B894862A8}" type="slidenum">
              <a:rPr lang="en-US" smtClean="0"/>
              <a:pPr/>
              <a:t>‹#›</a:t>
            </a:fld>
            <a:endParaRPr lang="en-US"/>
          </a:p>
        </p:txBody>
      </p:sp>
      <p:pic>
        <p:nvPicPr>
          <p:cNvPr id="10" name="Picture 5">
            <a:extLst>
              <a:ext uri="{FF2B5EF4-FFF2-40B4-BE49-F238E27FC236}">
                <a16:creationId xmlns:a16="http://schemas.microsoft.com/office/drawing/2014/main" id="{3007A21B-FD77-8F41-A590-2D1AED6994D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861814" y="4764359"/>
            <a:ext cx="1021581" cy="306474"/>
          </a:xfrm>
          <a:prstGeom prst="rect">
            <a:avLst/>
          </a:prstGeom>
        </p:spPr>
      </p:pic>
    </p:spTree>
    <p:extLst>
      <p:ext uri="{BB962C8B-B14F-4D97-AF65-F5344CB8AC3E}">
        <p14:creationId xmlns:p14="http://schemas.microsoft.com/office/powerpoint/2010/main" val="238699122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Advance Divider / Quot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81C643-B400-4457-BA76-DC5CEB304A5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923827" cy="5143500"/>
          </a:xfrm>
          <a:prstGeom prst="rect">
            <a:avLst/>
          </a:prstGeom>
        </p:spPr>
      </p:pic>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1490472" y="1225296"/>
            <a:ext cx="6720840" cy="1719072"/>
          </a:xfrm>
        </p:spPr>
        <p:txBody>
          <a:bodyPr anchor="t" anchorCtr="0">
            <a:noAutofit/>
          </a:bodyPr>
          <a:lstStyle>
            <a:lvl1pPr>
              <a:defRPr sz="4400">
                <a:solidFill>
                  <a:schemeClr val="tx1"/>
                </a:solidFill>
              </a:defRPr>
            </a:lvl1pPr>
            <a:lvl2pPr marL="231770" indent="-231770">
              <a:buNone/>
              <a:defRPr sz="4400">
                <a:solidFill>
                  <a:schemeClr val="tx1"/>
                </a:solidFill>
              </a:defRPr>
            </a:lvl2pPr>
            <a:lvl3pPr marL="228594" indent="-228594">
              <a:buClrTx/>
              <a:buFont typeface="Arial" panose="020B0604020202020204" pitchFamily="34" charset="0"/>
              <a:buChar char="•"/>
              <a:defRPr>
                <a:solidFill>
                  <a:schemeClr val="tx1"/>
                </a:solidFill>
              </a:defRPr>
            </a:lvl3pPr>
            <a:lvl4pPr marL="0" indent="0">
              <a:buClrTx/>
              <a:buFont typeface="Arial" panose="020B0604020202020204" pitchFamily="34" charset="0"/>
              <a:buNone/>
              <a:defRPr sz="1200" i="1">
                <a:solidFill>
                  <a:schemeClr val="tx1"/>
                </a:solidFill>
              </a:defRPr>
            </a:lvl4pPr>
            <a:lvl5pPr marL="0" indent="0">
              <a:buClrTx/>
              <a:buFont typeface="Arial" panose="020B0604020202020204" pitchFamily="34" charset="0"/>
              <a:buNone/>
              <a:defRPr sz="1200" i="1">
                <a:solidFill>
                  <a:schemeClr val="tx1"/>
                </a:solidFill>
              </a:defRPr>
            </a:lvl5pPr>
            <a:lvl6pPr marL="0" indent="0">
              <a:buClrTx/>
              <a:buFont typeface="Arial" panose="020B0604020202020204" pitchFamily="34" charset="0"/>
              <a:buNone/>
              <a:defRPr sz="1200" i="1">
                <a:solidFill>
                  <a:schemeClr val="tx1"/>
                </a:solidFill>
              </a:defRPr>
            </a:lvl6pPr>
            <a:lvl7pPr marL="0" indent="0">
              <a:buClrTx/>
              <a:buNone/>
              <a:defRPr sz="1200" i="1">
                <a:solidFill>
                  <a:schemeClr val="tx1"/>
                </a:solidFill>
              </a:defRPr>
            </a:lvl7pPr>
            <a:lvl8pPr marL="0" indent="0">
              <a:buClrTx/>
              <a:buNone/>
              <a:defRPr sz="1200" i="1">
                <a:solidFill>
                  <a:schemeClr val="tx1"/>
                </a:solidFill>
              </a:defRPr>
            </a:lvl8pPr>
            <a:lvl9pPr marL="0" indent="0">
              <a:buClrTx/>
              <a:buFont typeface="Arial" panose="020B0604020202020204" pitchFamily="34" charset="0"/>
              <a:buNone/>
              <a:defRPr sz="1200" i="1">
                <a:solidFill>
                  <a:schemeClr val="tx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a:xfrm>
            <a:off x="5486400" y="4800600"/>
            <a:ext cx="914400" cy="155448"/>
          </a:xfrm>
        </p:spPr>
        <p:txBody>
          <a:bodyPr/>
          <a:lstStyle>
            <a:lvl1pPr>
              <a:defRPr>
                <a:solidFill>
                  <a:schemeClr val="tx1"/>
                </a:solidFill>
              </a:defRPr>
            </a:lvl1pPr>
          </a:lstStyle>
          <a:p>
            <a:fld id="{F6F2A938-361F-4F67-8BCD-4248013A871E}" type="datetime1">
              <a:rPr lang="en-US" smtClean="0"/>
              <a:t>12/14/2022</a:t>
            </a:fld>
            <a:endParaRPr lang="en-US"/>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1490471" y="4800600"/>
            <a:ext cx="4572000" cy="155448"/>
          </a:xfrm>
        </p:spPr>
        <p:txBody>
          <a:bodyPr/>
          <a:lstStyle>
            <a:lvl1pPr>
              <a:defRPr>
                <a:solidFill>
                  <a:schemeClr val="tx1"/>
                </a:solidFill>
              </a:defRPr>
            </a:lvl1pPr>
          </a:lstStyle>
          <a:p>
            <a:r>
              <a:rPr lang="en-US"/>
              <a:t>© 2022 Cognizant</a:t>
            </a:r>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bwMode="white">
          <a:xfrm>
            <a:off x="310896" y="4800600"/>
            <a:ext cx="228600" cy="155448"/>
          </a:xfrm>
        </p:spPr>
        <p:txBody>
          <a:bodyPr/>
          <a:lstStyle>
            <a:lvl1pPr>
              <a:defRPr>
                <a:solidFill>
                  <a:schemeClr val="bg1"/>
                </a:solidFill>
              </a:defRPr>
            </a:lvl1pPr>
          </a:lstStyle>
          <a:p>
            <a:fld id="{2EFEF571-C9B4-4D92-A7F7-315B894862A8}" type="slidenum">
              <a:rPr lang="en-US" smtClean="0"/>
              <a:pPr/>
              <a:t>‹#›</a:t>
            </a:fld>
            <a:endParaRPr lang="en-US"/>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userDrawn="1"/>
        </p:nvCxnSpPr>
        <p:spPr>
          <a:xfrm>
            <a:off x="1490471" y="1097280"/>
            <a:ext cx="672084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5">
            <a:extLst>
              <a:ext uri="{FF2B5EF4-FFF2-40B4-BE49-F238E27FC236}">
                <a16:creationId xmlns:a16="http://schemas.microsoft.com/office/drawing/2014/main" id="{31D97779-2686-EE44-8277-22ABB432480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861814" y="4764359"/>
            <a:ext cx="1021581" cy="306474"/>
          </a:xfrm>
          <a:prstGeom prst="rect">
            <a:avLst/>
          </a:prstGeom>
        </p:spPr>
      </p:pic>
    </p:spTree>
    <p:extLst>
      <p:ext uri="{BB962C8B-B14F-4D97-AF65-F5344CB8AC3E}">
        <p14:creationId xmlns:p14="http://schemas.microsoft.com/office/powerpoint/2010/main" val="350821846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over 1 - dark layout ">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C5D98D9-078E-1B4D-9B08-C13EF3A05D22}"/>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17" t="117"/>
          <a:stretch/>
        </p:blipFill>
        <p:spPr>
          <a:xfrm>
            <a:off x="0" y="-1"/>
            <a:ext cx="9144000" cy="5143502"/>
          </a:xfrm>
          <a:prstGeom prst="rect">
            <a:avLst/>
          </a:prstGeom>
        </p:spPr>
      </p:pic>
      <p:sp>
        <p:nvSpPr>
          <p:cNvPr id="2" name="Title 1">
            <a:extLst>
              <a:ext uri="{FF2B5EF4-FFF2-40B4-BE49-F238E27FC236}">
                <a16:creationId xmlns:a16="http://schemas.microsoft.com/office/drawing/2014/main" id="{D545B5F9-B0CC-474A-9C3C-A26A32768AF8}"/>
              </a:ext>
            </a:extLst>
          </p:cNvPr>
          <p:cNvSpPr>
            <a:spLocks noGrp="1"/>
          </p:cNvSpPr>
          <p:nvPr>
            <p:ph type="ctrTitle"/>
          </p:nvPr>
        </p:nvSpPr>
        <p:spPr>
          <a:xfrm>
            <a:off x="781812" y="1578821"/>
            <a:ext cx="3009900" cy="1371352"/>
          </a:xfrm>
        </p:spPr>
        <p:txBody>
          <a:bodyPr anchor="b">
            <a:noAutofit/>
          </a:bodyPr>
          <a:lstStyle>
            <a:lvl1pPr algn="l">
              <a:defRPr sz="2700" b="1">
                <a:solidFill>
                  <a:schemeClr val="bg1"/>
                </a:solidFill>
              </a:defRPr>
            </a:lvl1pPr>
          </a:lstStyle>
          <a:p>
            <a:r>
              <a:rPr lang="fr-FR"/>
              <a:t>Modifiez le style du titre</a:t>
            </a:r>
            <a:endParaRPr lang="en-US" dirty="0"/>
          </a:p>
        </p:txBody>
      </p:sp>
      <p:sp>
        <p:nvSpPr>
          <p:cNvPr id="3" name="Subtitle 2">
            <a:extLst>
              <a:ext uri="{FF2B5EF4-FFF2-40B4-BE49-F238E27FC236}">
                <a16:creationId xmlns:a16="http://schemas.microsoft.com/office/drawing/2014/main" id="{50A7EFB4-CCA6-4E89-9EF6-9F4FE5D53A94}"/>
              </a:ext>
            </a:extLst>
          </p:cNvPr>
          <p:cNvSpPr>
            <a:spLocks noGrp="1"/>
          </p:cNvSpPr>
          <p:nvPr>
            <p:ph type="subTitle" idx="1"/>
          </p:nvPr>
        </p:nvSpPr>
        <p:spPr>
          <a:xfrm>
            <a:off x="782242" y="3140964"/>
            <a:ext cx="3010661" cy="342900"/>
          </a:xfrm>
          <a:prstGeom prst="rect">
            <a:avLst/>
          </a:prstGeom>
        </p:spPr>
        <p:txBody>
          <a:bodyPr lIns="0" tIns="0" rIns="0" bIns="0">
            <a:noAutofit/>
          </a:bodyPr>
          <a:lstStyle>
            <a:lvl1pPr marL="0" indent="0" algn="l">
              <a:buNone/>
              <a:defRPr sz="15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endParaRPr lang="en-US" dirty="0"/>
          </a:p>
        </p:txBody>
      </p:sp>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781813" y="4697730"/>
            <a:ext cx="898634" cy="273844"/>
          </a:xfrm>
          <a:prstGeom prst="rect">
            <a:avLst/>
          </a:prstGeom>
        </p:spPr>
        <p:txBody>
          <a:bodyPr/>
          <a:lstStyle>
            <a:lvl1pPr>
              <a:defRPr>
                <a:solidFill>
                  <a:schemeClr val="bg2"/>
                </a:solidFill>
              </a:defRPr>
            </a:lvl1pPr>
          </a:lstStyle>
          <a:p>
            <a:r>
              <a:rPr lang="en-US" dirty="0"/>
              <a:t>© 2022 Cognizant</a:t>
            </a:r>
          </a:p>
        </p:txBody>
      </p:sp>
      <p:sp>
        <p:nvSpPr>
          <p:cNvPr id="11" name="Text Placeholder 2">
            <a:extLst>
              <a:ext uri="{FF2B5EF4-FFF2-40B4-BE49-F238E27FC236}">
                <a16:creationId xmlns:a16="http://schemas.microsoft.com/office/drawing/2014/main" id="{0A57A3A6-0AF3-C54A-8CB5-7EF0565FF32C}"/>
              </a:ext>
            </a:extLst>
          </p:cNvPr>
          <p:cNvSpPr>
            <a:spLocks noGrp="1"/>
          </p:cNvSpPr>
          <p:nvPr>
            <p:ph type="body" idx="12" hasCustomPrompt="1"/>
          </p:nvPr>
        </p:nvSpPr>
        <p:spPr>
          <a:xfrm>
            <a:off x="781812" y="3967309"/>
            <a:ext cx="3009884" cy="273844"/>
          </a:xfrm>
          <a:prstGeom prst="rect">
            <a:avLst/>
          </a:prstGeom>
        </p:spPr>
        <p:txBody>
          <a:bodyPr wrap="none"/>
          <a:lstStyle>
            <a:lvl1pPr marL="0" indent="0">
              <a:buNone/>
              <a:defRPr sz="900">
                <a:solidFill>
                  <a:schemeClr val="bg2"/>
                </a:solidFill>
              </a:defRPr>
            </a:lvl1pPr>
            <a:lvl2pPr marL="342900" indent="0">
              <a:buNone/>
              <a:defRPr>
                <a:solidFill>
                  <a:schemeClr val="bg2"/>
                </a:solidFill>
              </a:defRPr>
            </a:lvl2pPr>
            <a:lvl3pPr marL="685800" indent="0">
              <a:buNone/>
              <a:defRPr>
                <a:solidFill>
                  <a:schemeClr val="bg2"/>
                </a:solidFill>
              </a:defRPr>
            </a:lvl3pPr>
            <a:lvl4pPr marL="1028700" indent="0">
              <a:buNone/>
              <a:defRPr>
                <a:solidFill>
                  <a:schemeClr val="bg2"/>
                </a:solidFill>
              </a:defRPr>
            </a:lvl4pPr>
            <a:lvl5pPr marL="1371600" indent="0">
              <a:buNone/>
              <a:defRPr>
                <a:solidFill>
                  <a:schemeClr val="bg2"/>
                </a:solidFill>
              </a:defRPr>
            </a:lvl5pPr>
          </a:lstStyle>
          <a:p>
            <a:pPr lvl="0"/>
            <a:r>
              <a:rPr lang="en-US" dirty="0"/>
              <a:t>Click to edit date</a:t>
            </a:r>
          </a:p>
        </p:txBody>
      </p:sp>
      <p:sp>
        <p:nvSpPr>
          <p:cNvPr id="4" name="TextBox 3">
            <a:extLst>
              <a:ext uri="{FF2B5EF4-FFF2-40B4-BE49-F238E27FC236}">
                <a16:creationId xmlns:a16="http://schemas.microsoft.com/office/drawing/2014/main" id="{B0514FB0-4CED-294C-94C0-7AE48992D94A}"/>
              </a:ext>
            </a:extLst>
          </p:cNvPr>
          <p:cNvSpPr txBox="1"/>
          <p:nvPr userDrawn="1"/>
        </p:nvSpPr>
        <p:spPr>
          <a:xfrm>
            <a:off x="-1025957" y="126187"/>
            <a:ext cx="0" cy="0"/>
          </a:xfrm>
          <a:prstGeom prst="rect">
            <a:avLst/>
          </a:prstGeom>
          <a:noFill/>
        </p:spPr>
        <p:txBody>
          <a:bodyPr wrap="none" lIns="0" tIns="0" rIns="0" bIns="0" rtlCol="0">
            <a:noAutofit/>
          </a:bodyPr>
          <a:lstStyle/>
          <a:p>
            <a:pPr algn="l"/>
            <a:endParaRPr lang="en-US" sz="1200" dirty="0">
              <a:solidFill>
                <a:schemeClr val="tx2"/>
              </a:solidFill>
            </a:endParaRPr>
          </a:p>
        </p:txBody>
      </p:sp>
      <p:pic>
        <p:nvPicPr>
          <p:cNvPr id="10" name="Logo">
            <a:extLst>
              <a:ext uri="{FF2B5EF4-FFF2-40B4-BE49-F238E27FC236}">
                <a16:creationId xmlns:a16="http://schemas.microsoft.com/office/drawing/2014/main" id="{500EB0FA-ED09-2D45-A504-B05B58FC395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50759" y="286399"/>
            <a:ext cx="1550987" cy="465296"/>
          </a:xfrm>
          <a:prstGeom prst="rect">
            <a:avLst/>
          </a:prstGeom>
        </p:spPr>
      </p:pic>
    </p:spTree>
    <p:extLst>
      <p:ext uri="{BB962C8B-B14F-4D97-AF65-F5344CB8AC3E}">
        <p14:creationId xmlns:p14="http://schemas.microsoft.com/office/powerpoint/2010/main" val="4007839806"/>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ivider 2 - gradient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C131AFB-45B4-604E-904C-658D3FDA763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5010" t="10638" r="15648"/>
          <a:stretch/>
        </p:blipFill>
        <p:spPr>
          <a:xfrm>
            <a:off x="0" y="0"/>
            <a:ext cx="9144000" cy="5149516"/>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4" cstate="screen">
            <a:extLst>
              <a:ext uri="{28A0092B-C50C-407E-A947-70E740481C1C}">
                <a14:useLocalDpi xmlns:a14="http://schemas.microsoft.com/office/drawing/2010/main"/>
              </a:ext>
            </a:extLst>
          </a:blip>
          <a:srcRect t="800" b="800"/>
          <a:stretch/>
        </p:blipFill>
        <p:spPr>
          <a:xfrm>
            <a:off x="0" y="0"/>
            <a:ext cx="0" cy="51435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781813" y="4743895"/>
            <a:ext cx="898634" cy="227679"/>
          </a:xfrm>
          <a:prstGeom prst="rect">
            <a:avLst/>
          </a:prstGeom>
        </p:spPr>
        <p:txBody>
          <a:bodyPr/>
          <a:lstStyle>
            <a:lvl1pPr>
              <a:defRPr>
                <a:solidFill>
                  <a:schemeClr val="bg1"/>
                </a:solidFill>
              </a:defRPr>
            </a:lvl1pPr>
          </a:lstStyle>
          <a:p>
            <a:r>
              <a:rPr lang="en-US" dirty="0"/>
              <a:t>© 2022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342900" y="4743974"/>
            <a:ext cx="264073" cy="228075"/>
          </a:xfrm>
          <a:prstGeom prst="rect">
            <a:avLst/>
          </a:prstGeom>
        </p:spPr>
        <p:txBody>
          <a:bodyPr/>
          <a:lstStyle>
            <a:lvl1pPr>
              <a:defRPr>
                <a:solidFill>
                  <a:schemeClr val="bg1"/>
                </a:solidFill>
              </a:defRPr>
            </a:lvl1pPr>
          </a:lstStyle>
          <a:p>
            <a:fld id="{C53E075B-3175-45CF-B3C7-FEDF3F5961E3}" type="slidenum">
              <a:rPr lang="en-US" smtClean="0"/>
              <a:pPr/>
              <a:t>‹#›</a:t>
            </a:fld>
            <a:endParaRPr lang="en-US" dirty="0"/>
          </a:p>
        </p:txBody>
      </p:sp>
      <p:sp>
        <p:nvSpPr>
          <p:cNvPr id="14" name="Title 1">
            <a:extLst>
              <a:ext uri="{FF2B5EF4-FFF2-40B4-BE49-F238E27FC236}">
                <a16:creationId xmlns:a16="http://schemas.microsoft.com/office/drawing/2014/main" id="{740E8CFD-9DDE-024A-8B25-06FBC426124E}"/>
              </a:ext>
            </a:extLst>
          </p:cNvPr>
          <p:cNvSpPr>
            <a:spLocks noGrp="1"/>
          </p:cNvSpPr>
          <p:nvPr>
            <p:ph type="ctrTitle" hasCustomPrompt="1"/>
          </p:nvPr>
        </p:nvSpPr>
        <p:spPr>
          <a:xfrm>
            <a:off x="781812" y="1188340"/>
            <a:ext cx="3879085" cy="1865126"/>
          </a:xfrm>
          <a:noFill/>
          <a:effectLst/>
        </p:spPr>
        <p:txBody>
          <a:bodyPr wrap="square" lIns="182880" tIns="182880" rIns="182880" bIns="182880" anchor="ctr" anchorCtr="0">
            <a:spAutoFit/>
          </a:bodyPr>
          <a:lstStyle>
            <a:lvl1pPr algn="l">
              <a:defRPr sz="2700" b="1">
                <a:solidFill>
                  <a:schemeClr val="bg2"/>
                </a:solidFill>
              </a:defRPr>
            </a:lvl1pPr>
          </a:lstStyle>
          <a:p>
            <a:r>
              <a:rPr lang="en-US" dirty="0"/>
              <a:t>Click to edit Master title style, copy can go here on a few lines</a:t>
            </a:r>
          </a:p>
        </p:txBody>
      </p:sp>
      <p:pic>
        <p:nvPicPr>
          <p:cNvPr id="10" name="Picture 8">
            <a:extLst>
              <a:ext uri="{FF2B5EF4-FFF2-40B4-BE49-F238E27FC236}">
                <a16:creationId xmlns:a16="http://schemas.microsoft.com/office/drawing/2014/main" id="{03B841D5-E729-0B48-838D-EA94F2CCBBD1}"/>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851398" y="4764359"/>
            <a:ext cx="1021581" cy="306474"/>
          </a:xfrm>
          <a:prstGeom prst="rect">
            <a:avLst/>
          </a:prstGeom>
        </p:spPr>
      </p:pic>
    </p:spTree>
    <p:extLst>
      <p:ext uri="{BB962C8B-B14F-4D97-AF65-F5344CB8AC3E}">
        <p14:creationId xmlns:p14="http://schemas.microsoft.com/office/powerpoint/2010/main" val="3016638115"/>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US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384048" y="144781"/>
            <a:ext cx="8417052" cy="365759"/>
          </a:xfrm>
        </p:spPr>
        <p:txBody>
          <a:bodyPr wrap="none">
            <a:noAutofit/>
          </a:bodyPr>
          <a:lstStyle>
            <a:lvl1pPr>
              <a:defRPr sz="2250"/>
            </a:lvl1pPr>
          </a:lstStyle>
          <a:p>
            <a:r>
              <a:rPr lang="en-US"/>
              <a:t>Click to edit Master title style</a:t>
            </a:r>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660386" y="4695413"/>
            <a:ext cx="4572000" cy="187241"/>
          </a:xfrm>
          <a:prstGeom prst="rect">
            <a:avLst/>
          </a:prstGeom>
        </p:spPr>
        <p:txBody>
          <a:bodyPr vert="horz" lIns="0" tIns="0" rIns="0" bIns="0" rtlCol="0" anchor="b" anchorCtr="0"/>
          <a:lstStyle>
            <a:lvl1pPr algn="l">
              <a:defRPr sz="800">
                <a:solidFill>
                  <a:schemeClr val="tx1"/>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dirty="0"/>
              <a:t>© 2021 Cognizant</a:t>
            </a:r>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385100" y="4759541"/>
            <a:ext cx="228600" cy="123111"/>
          </a:xfrm>
          <a:prstGeom prst="rect">
            <a:avLst/>
          </a:prstGeom>
        </p:spPr>
        <p:txBody>
          <a:bodyPr vert="horz" lIns="0" tIns="0" rIns="0" bIns="0" rtlCol="0" anchor="b" anchorCtr="0">
            <a:spAutoFit/>
          </a:bodyPr>
          <a:lstStyle>
            <a:lvl1pPr algn="l">
              <a:defRPr sz="800" b="1">
                <a:solidFill>
                  <a:schemeClr val="tx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a:p>
        </p:txBody>
      </p:sp>
    </p:spTree>
    <p:extLst>
      <p:ext uri="{BB962C8B-B14F-4D97-AF65-F5344CB8AC3E}">
        <p14:creationId xmlns:p14="http://schemas.microsoft.com/office/powerpoint/2010/main" val="10629303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White Cover Slide, Graph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BA977D-F01B-45A3-A788-241A0D7E09A5}"/>
              </a:ext>
            </a:extLst>
          </p:cNvPr>
          <p:cNvPicPr>
            <a:picLocks noChangeAspect="1"/>
          </p:cNvPicPr>
          <p:nvPr userDrawn="1"/>
        </p:nvPicPr>
        <p:blipFill>
          <a:blip r:embed="rId2"/>
          <a:stretch>
            <a:fillRect/>
          </a:stretch>
        </p:blipFill>
        <p:spPr>
          <a:xfrm>
            <a:off x="0" y="4451985"/>
            <a:ext cx="9144000" cy="691515"/>
          </a:xfrm>
          <a:prstGeom prst="rect">
            <a:avLst/>
          </a:prstGeom>
        </p:spPr>
      </p:pic>
      <p:pic>
        <p:nvPicPr>
          <p:cNvPr id="7" name="Picture 6">
            <a:extLst>
              <a:ext uri="{FF2B5EF4-FFF2-40B4-BE49-F238E27FC236}">
                <a16:creationId xmlns:a16="http://schemas.microsoft.com/office/drawing/2014/main" id="{99B63AD2-13B3-4C1A-81A7-6B8DAA7875CA}"/>
              </a:ext>
            </a:extLst>
          </p:cNvPr>
          <p:cNvPicPr>
            <a:picLocks noChangeAspect="1"/>
          </p:cNvPicPr>
          <p:nvPr userDrawn="1"/>
        </p:nvPicPr>
        <p:blipFill>
          <a:blip r:embed="rId3"/>
          <a:stretch>
            <a:fillRect/>
          </a:stretch>
        </p:blipFill>
        <p:spPr bwMode="black">
          <a:xfrm>
            <a:off x="457200" y="384048"/>
            <a:ext cx="2385905" cy="512064"/>
          </a:xfrm>
          <a:prstGeom prst="rect">
            <a:avLst/>
          </a:prstGeom>
        </p:spPr>
      </p:pic>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black">
          <a:xfrm>
            <a:off x="457200" y="1691640"/>
            <a:ext cx="5029200" cy="1052596"/>
          </a:xfrm>
        </p:spPr>
        <p:txBody>
          <a:bodyPr anchor="b">
            <a:spAutoFit/>
          </a:bodyPr>
          <a:lstStyle>
            <a:lvl1pPr algn="l">
              <a:defRPr sz="3800">
                <a:solidFill>
                  <a:schemeClr val="tx1"/>
                </a:solidFill>
              </a:defRPr>
            </a:lvl1pPr>
          </a:lstStyle>
          <a:p>
            <a:pPr lvl="0"/>
            <a:r>
              <a:rPr lang="en-US" dirty="0"/>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black">
          <a:xfrm>
            <a:off x="457200" y="3118104"/>
            <a:ext cx="5029200" cy="538609"/>
          </a:xfrm>
        </p:spPr>
        <p:txBody>
          <a:bodyPr>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tx1"/>
                </a:solidFill>
              </a:defRPr>
            </a:lvl1pPr>
            <a:lvl2pPr marL="0" indent="0" algn="l">
              <a:buClrTx/>
              <a:buFont typeface="Arial" panose="020B0604020202020204" pitchFamily="34" charset="0"/>
              <a:buNone/>
              <a:tabLst/>
              <a:defRPr sz="1200">
                <a:solidFill>
                  <a:schemeClr val="tx1"/>
                </a:solidFill>
              </a:defRPr>
            </a:lvl2pPr>
            <a:lvl3pPr marL="228600" indent="-228600" algn="l">
              <a:spcBef>
                <a:spcPts val="600"/>
              </a:spcBef>
              <a:buClrTx/>
              <a:buSzPct val="125000"/>
              <a:buFont typeface="Arial" panose="020B0604020202020204" pitchFamily="34" charset="0"/>
              <a:buChar char="•"/>
              <a:defRPr sz="1200">
                <a:solidFill>
                  <a:schemeClr val="tx1"/>
                </a:solidFill>
              </a:defRPr>
            </a:lvl3pPr>
            <a:lvl4pPr marL="228600" indent="-228600" algn="l">
              <a:spcBef>
                <a:spcPts val="600"/>
              </a:spcBef>
              <a:buClrTx/>
              <a:buSzPct val="125000"/>
              <a:buFont typeface="Arial" panose="020B0604020202020204" pitchFamily="34" charset="0"/>
              <a:buChar char="•"/>
              <a:defRPr sz="1200">
                <a:solidFill>
                  <a:schemeClr val="tx1"/>
                </a:solidFill>
              </a:defRPr>
            </a:lvl4pPr>
            <a:lvl5pPr marL="228600" indent="-228600" algn="l">
              <a:spcBef>
                <a:spcPts val="600"/>
              </a:spcBef>
              <a:buClrTx/>
              <a:buSzPct val="125000"/>
              <a:buFont typeface="Arial" panose="020B0604020202020204" pitchFamily="34" charset="0"/>
              <a:buChar char="•"/>
              <a:defRPr sz="1200">
                <a:solidFill>
                  <a:schemeClr val="tx1"/>
                </a:solidFill>
              </a:defRPr>
            </a:lvl5pPr>
            <a:lvl6pPr marL="228600" indent="-228600" algn="l">
              <a:spcBef>
                <a:spcPts val="600"/>
              </a:spcBef>
              <a:buClrTx/>
              <a:buSzPct val="125000"/>
              <a:buFont typeface="Arial" panose="020B0604020202020204" pitchFamily="34" charset="0"/>
              <a:buChar char="•"/>
              <a:defRPr sz="1200">
                <a:solidFill>
                  <a:schemeClr val="tx1"/>
                </a:solidFill>
              </a:defRPr>
            </a:lvl6pPr>
            <a:lvl7pPr marL="228600" indent="-228600" algn="l">
              <a:spcBef>
                <a:spcPts val="600"/>
              </a:spcBef>
              <a:buClrTx/>
              <a:buSzPct val="125000"/>
              <a:buFont typeface="Arial" panose="020B0604020202020204" pitchFamily="34" charset="0"/>
              <a:buChar char="•"/>
              <a:defRPr sz="1200">
                <a:solidFill>
                  <a:schemeClr val="tx1"/>
                </a:solidFill>
              </a:defRPr>
            </a:lvl7pPr>
            <a:lvl8pPr marL="228600" indent="-228600" algn="l">
              <a:spcBef>
                <a:spcPts val="600"/>
              </a:spcBef>
              <a:buClrTx/>
              <a:buSzPct val="125000"/>
              <a:buFont typeface="Arial" panose="020B0604020202020204" pitchFamily="34" charset="0"/>
              <a:buChar char="•"/>
              <a:defRPr sz="1200">
                <a:solidFill>
                  <a:schemeClr val="tx1"/>
                </a:solidFill>
              </a:defRPr>
            </a:lvl8pPr>
            <a:lvl9pPr marL="228600" indent="-228600" algn="l">
              <a:spcBef>
                <a:spcPts val="600"/>
              </a:spcBef>
              <a:buClrTx/>
              <a:buSzPct val="125000"/>
              <a:buFont typeface="Arial" panose="020B0604020202020204" pitchFamily="34" charset="0"/>
              <a:buChar char="•"/>
              <a:defRPr sz="1200">
                <a:solidFill>
                  <a:schemeClr val="tx1"/>
                </a:solidFill>
              </a:defRPr>
            </a:lvl9pPr>
          </a:lstStyle>
          <a:p>
            <a:pPr lvl="0"/>
            <a:r>
              <a:rPr lang="en-US" dirty="0"/>
              <a:t>Speaker’s Full Name</a:t>
            </a:r>
          </a:p>
          <a:p>
            <a:pPr lvl="1"/>
            <a:r>
              <a:rPr lang="en-US" dirty="0"/>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457200" y="4757277"/>
            <a:ext cx="5029200" cy="115416"/>
          </a:xfrm>
        </p:spPr>
        <p:txBody>
          <a:bodyPr>
            <a:spAutoFit/>
          </a:bodyPr>
          <a:lstStyle>
            <a:lvl1pPr>
              <a:defRPr sz="750">
                <a:solidFill>
                  <a:schemeClr val="bg1"/>
                </a:solidFill>
              </a:defRPr>
            </a:lvl1pPr>
            <a:lvl2pPr marL="0" indent="0">
              <a:defRPr sz="750">
                <a:solidFill>
                  <a:schemeClr val="bg1"/>
                </a:solidFill>
              </a:defRPr>
            </a:lvl2pPr>
            <a:lvl3pPr marL="0" indent="0">
              <a:defRPr sz="750">
                <a:solidFill>
                  <a:schemeClr val="bg1"/>
                </a:solidFill>
              </a:defRPr>
            </a:lvl3pPr>
            <a:lvl4pPr marL="0" indent="0">
              <a:defRPr sz="750">
                <a:solidFill>
                  <a:schemeClr val="bg1"/>
                </a:solidFill>
              </a:defRPr>
            </a:lvl4pPr>
            <a:lvl5pPr marL="0" indent="0">
              <a:defRPr sz="750">
                <a:solidFill>
                  <a:schemeClr val="bg1"/>
                </a:solidFill>
              </a:defRPr>
            </a:lvl5pPr>
            <a:lvl6pPr marL="0" indent="0">
              <a:defRPr sz="750">
                <a:solidFill>
                  <a:schemeClr val="bg1"/>
                </a:solidFill>
              </a:defRPr>
            </a:lvl6pPr>
            <a:lvl7pPr marL="0" indent="0">
              <a:defRPr sz="750">
                <a:solidFill>
                  <a:schemeClr val="bg1"/>
                </a:solidFill>
              </a:defRPr>
            </a:lvl7pPr>
            <a:lvl8pPr marL="0" indent="0">
              <a:defRPr sz="750">
                <a:solidFill>
                  <a:schemeClr val="bg1"/>
                </a:solidFill>
              </a:defRPr>
            </a:lvl8pPr>
            <a:lvl9pPr marL="0" indent="0">
              <a:defRPr sz="750">
                <a:solidFill>
                  <a:schemeClr val="bg1"/>
                </a:solidFill>
              </a:defRPr>
            </a:lvl9pPr>
          </a:lstStyle>
          <a:p>
            <a:r>
              <a:rPr lang="en-US"/>
              <a:t>© 2020 Cognizant</a:t>
            </a:r>
            <a:endParaRPr lang="en-US" dirty="0"/>
          </a:p>
        </p:txBody>
      </p:sp>
      <p:cxnSp>
        <p:nvCxnSpPr>
          <p:cNvPr id="8" name="Straight Connector 7">
            <a:extLst>
              <a:ext uri="{FF2B5EF4-FFF2-40B4-BE49-F238E27FC236}">
                <a16:creationId xmlns:a16="http://schemas.microsoft.com/office/drawing/2014/main" id="{B2D38650-2189-4A4F-AD30-9C41C4094C5F}"/>
              </a:ext>
            </a:extLst>
          </p:cNvPr>
          <p:cNvCxnSpPr>
            <a:cxnSpLocks/>
          </p:cNvCxnSpPr>
          <p:nvPr userDrawn="1"/>
        </p:nvCxnSpPr>
        <p:spPr bwMode="black">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147912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Blue Cover Slide, Graphic">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F1FCDD-9A69-4405-B89F-CFDAF1874AA8}"/>
              </a:ext>
            </a:extLst>
          </p:cNvPr>
          <p:cNvPicPr>
            <a:picLocks noChangeAspect="1"/>
          </p:cNvPicPr>
          <p:nvPr userDrawn="1"/>
        </p:nvPicPr>
        <p:blipFill>
          <a:blip r:embed="rId2"/>
          <a:stretch>
            <a:fillRect/>
          </a:stretch>
        </p:blipFill>
        <p:spPr>
          <a:xfrm>
            <a:off x="0" y="0"/>
            <a:ext cx="9144000" cy="5151120"/>
          </a:xfrm>
          <a:prstGeom prst="rect">
            <a:avLst/>
          </a:prstGeom>
        </p:spPr>
      </p:pic>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white">
          <a:xfrm>
            <a:off x="457200" y="1691187"/>
            <a:ext cx="5029200" cy="1052596"/>
          </a:xfrm>
        </p:spPr>
        <p:txBody>
          <a:bodyPr anchor="b">
            <a:spAutoFit/>
          </a:bodyPr>
          <a:lstStyle>
            <a:lvl1pPr algn="l">
              <a:defRPr sz="3800">
                <a:solidFill>
                  <a:schemeClr val="bg1"/>
                </a:solidFill>
              </a:defRPr>
            </a:lvl1pPr>
          </a:lstStyle>
          <a:p>
            <a:pPr lvl="0"/>
            <a:r>
              <a:rPr lang="en-US" dirty="0"/>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white">
          <a:xfrm>
            <a:off x="457200" y="3118104"/>
            <a:ext cx="5029200" cy="538609"/>
          </a:xfrm>
        </p:spPr>
        <p:txBody>
          <a:bodyPr>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bg1"/>
                </a:solidFill>
              </a:defRPr>
            </a:lvl1pPr>
            <a:lvl2pPr marL="0" indent="0" algn="l">
              <a:buClrTx/>
              <a:buFont typeface="Arial" panose="020B0604020202020204" pitchFamily="34" charset="0"/>
              <a:buNone/>
              <a:tabLst/>
              <a:defRPr sz="1200">
                <a:solidFill>
                  <a:schemeClr val="bg1"/>
                </a:solidFill>
              </a:defRPr>
            </a:lvl2pPr>
            <a:lvl3pPr marL="228600" indent="-228600" algn="l">
              <a:spcBef>
                <a:spcPts val="600"/>
              </a:spcBef>
              <a:buClrTx/>
              <a:buSzPct val="125000"/>
              <a:buFont typeface="Arial" panose="020B0604020202020204" pitchFamily="34" charset="0"/>
              <a:buChar char="•"/>
              <a:defRPr sz="1200">
                <a:solidFill>
                  <a:schemeClr val="bg1"/>
                </a:solidFill>
              </a:defRPr>
            </a:lvl3pPr>
            <a:lvl4pPr marL="228600" indent="-228600" algn="l">
              <a:spcBef>
                <a:spcPts val="600"/>
              </a:spcBef>
              <a:buClrTx/>
              <a:buSzPct val="125000"/>
              <a:buFont typeface="Arial" panose="020B0604020202020204" pitchFamily="34" charset="0"/>
              <a:buChar char="•"/>
              <a:defRPr sz="1200">
                <a:solidFill>
                  <a:schemeClr val="bg1"/>
                </a:solidFill>
              </a:defRPr>
            </a:lvl4pPr>
            <a:lvl5pPr marL="228600" indent="-228600" algn="l">
              <a:spcBef>
                <a:spcPts val="600"/>
              </a:spcBef>
              <a:buClrTx/>
              <a:buSzPct val="125000"/>
              <a:buFont typeface="Arial" panose="020B0604020202020204" pitchFamily="34" charset="0"/>
              <a:buChar char="•"/>
              <a:defRPr sz="1200">
                <a:solidFill>
                  <a:schemeClr val="bg1"/>
                </a:solidFill>
              </a:defRPr>
            </a:lvl5pPr>
            <a:lvl6pPr marL="228600" indent="-228600" algn="l">
              <a:spcBef>
                <a:spcPts val="600"/>
              </a:spcBef>
              <a:buClrTx/>
              <a:buSzPct val="125000"/>
              <a:buFont typeface="Arial" panose="020B0604020202020204" pitchFamily="34" charset="0"/>
              <a:buChar char="•"/>
              <a:defRPr sz="1200">
                <a:solidFill>
                  <a:schemeClr val="bg1"/>
                </a:solidFill>
              </a:defRPr>
            </a:lvl6pPr>
            <a:lvl7pPr marL="228600" indent="-228600" algn="l">
              <a:spcBef>
                <a:spcPts val="600"/>
              </a:spcBef>
              <a:buClrTx/>
              <a:buSzPct val="125000"/>
              <a:buFont typeface="Arial" panose="020B0604020202020204" pitchFamily="34" charset="0"/>
              <a:buChar char="•"/>
              <a:defRPr sz="1200">
                <a:solidFill>
                  <a:schemeClr val="bg1"/>
                </a:solidFill>
              </a:defRPr>
            </a:lvl7pPr>
            <a:lvl8pPr marL="228600" indent="-228600" algn="l">
              <a:spcBef>
                <a:spcPts val="600"/>
              </a:spcBef>
              <a:buClrTx/>
              <a:buSzPct val="125000"/>
              <a:buFont typeface="Arial" panose="020B0604020202020204" pitchFamily="34" charset="0"/>
              <a:buChar char="•"/>
              <a:defRPr sz="1200">
                <a:solidFill>
                  <a:schemeClr val="bg1"/>
                </a:solidFill>
              </a:defRPr>
            </a:lvl8pPr>
            <a:lvl9pPr marL="228600" indent="-228600" algn="l">
              <a:spcBef>
                <a:spcPts val="600"/>
              </a:spcBef>
              <a:buClrTx/>
              <a:buSzPct val="125000"/>
              <a:buFont typeface="Arial" panose="020B0604020202020204" pitchFamily="34" charset="0"/>
              <a:buChar char="•"/>
              <a:defRPr sz="1200">
                <a:solidFill>
                  <a:schemeClr val="bg1"/>
                </a:solidFill>
              </a:defRPr>
            </a:lvl9pPr>
          </a:lstStyle>
          <a:p>
            <a:pPr lvl="0"/>
            <a:r>
              <a:rPr lang="en-US" dirty="0"/>
              <a:t>Speaker’s Full Name</a:t>
            </a:r>
          </a:p>
          <a:p>
            <a:pPr lvl="1"/>
            <a:r>
              <a:rPr lang="en-US" dirty="0"/>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457200" y="4757277"/>
            <a:ext cx="5029200" cy="115416"/>
          </a:xfrm>
        </p:spPr>
        <p:txBody>
          <a:bodyPr>
            <a:spAutoFit/>
          </a:bodyPr>
          <a:lstStyle>
            <a:lvl1pPr>
              <a:defRPr sz="750">
                <a:solidFill>
                  <a:schemeClr val="bg1"/>
                </a:solidFill>
              </a:defRPr>
            </a:lvl1pPr>
            <a:lvl2pPr marL="0" indent="0">
              <a:defRPr sz="750">
                <a:solidFill>
                  <a:schemeClr val="bg1"/>
                </a:solidFill>
              </a:defRPr>
            </a:lvl2pPr>
            <a:lvl3pPr marL="0" indent="0">
              <a:defRPr sz="750">
                <a:solidFill>
                  <a:schemeClr val="bg1"/>
                </a:solidFill>
              </a:defRPr>
            </a:lvl3pPr>
            <a:lvl4pPr marL="0" indent="0">
              <a:defRPr sz="750">
                <a:solidFill>
                  <a:schemeClr val="bg1"/>
                </a:solidFill>
              </a:defRPr>
            </a:lvl4pPr>
            <a:lvl5pPr marL="0" indent="0">
              <a:defRPr sz="750">
                <a:solidFill>
                  <a:schemeClr val="bg1"/>
                </a:solidFill>
              </a:defRPr>
            </a:lvl5pPr>
            <a:lvl6pPr marL="0" indent="0">
              <a:defRPr sz="750">
                <a:solidFill>
                  <a:schemeClr val="bg1"/>
                </a:solidFill>
              </a:defRPr>
            </a:lvl6pPr>
            <a:lvl7pPr marL="0" indent="0">
              <a:defRPr sz="750">
                <a:solidFill>
                  <a:schemeClr val="bg1"/>
                </a:solidFill>
              </a:defRPr>
            </a:lvl7pPr>
            <a:lvl8pPr marL="0" indent="0">
              <a:defRPr sz="750">
                <a:solidFill>
                  <a:schemeClr val="bg1"/>
                </a:solidFill>
              </a:defRPr>
            </a:lvl8pPr>
            <a:lvl9pPr marL="0" indent="0">
              <a:defRPr sz="750">
                <a:solidFill>
                  <a:schemeClr val="bg1"/>
                </a:solidFill>
              </a:defRPr>
            </a:lvl9pPr>
          </a:lstStyle>
          <a:p>
            <a:r>
              <a:rPr lang="en-US"/>
              <a:t>© 2020 Cognizant</a:t>
            </a:r>
            <a:endParaRPr lang="en-US" dirty="0"/>
          </a:p>
        </p:txBody>
      </p:sp>
      <p:cxnSp>
        <p:nvCxnSpPr>
          <p:cNvPr id="13" name="Straight Connector 12">
            <a:extLst>
              <a:ext uri="{FF2B5EF4-FFF2-40B4-BE49-F238E27FC236}">
                <a16:creationId xmlns:a16="http://schemas.microsoft.com/office/drawing/2014/main" id="{F769F7CB-0D67-49E0-9197-CA57AE8A17CA}"/>
              </a:ext>
            </a:extLst>
          </p:cNvPr>
          <p:cNvCxnSpPr>
            <a:cxnSpLocks/>
          </p:cNvCxnSpPr>
          <p:nvPr userDrawn="1"/>
        </p:nvCxnSpPr>
        <p:spPr bwMode="white">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E4D59F9-56F9-4A49-9196-51BDC9B07373}"/>
              </a:ext>
            </a:extLst>
          </p:cNvPr>
          <p:cNvPicPr>
            <a:picLocks noChangeAspect="1"/>
          </p:cNvPicPr>
          <p:nvPr userDrawn="1"/>
        </p:nvPicPr>
        <p:blipFill>
          <a:blip r:embed="rId3"/>
          <a:stretch>
            <a:fillRect/>
          </a:stretch>
        </p:blipFill>
        <p:spPr>
          <a:xfrm>
            <a:off x="457200" y="384048"/>
            <a:ext cx="2385905" cy="512064"/>
          </a:xfrm>
          <a:prstGeom prst="rect">
            <a:avLst/>
          </a:prstGeom>
        </p:spPr>
      </p:pic>
    </p:spTree>
    <p:extLst>
      <p:ext uri="{BB962C8B-B14F-4D97-AF65-F5344CB8AC3E}">
        <p14:creationId xmlns:p14="http://schemas.microsoft.com/office/powerpoint/2010/main" val="958276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lue Speed Graphic Single Line Titl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404F555-4B35-F044-B7D0-D32F73D755D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21" name="Picture 20">
            <a:extLst>
              <a:ext uri="{FF2B5EF4-FFF2-40B4-BE49-F238E27FC236}">
                <a16:creationId xmlns:a16="http://schemas.microsoft.com/office/drawing/2014/main" id="{C6865CC2-EE1E-B44E-B46B-DD0F56CB7AB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4119" y="382876"/>
            <a:ext cx="2624563" cy="558418"/>
          </a:xfrm>
          <a:prstGeom prst="rect">
            <a:avLst/>
          </a:prstGeom>
        </p:spPr>
      </p:pic>
      <p:sp>
        <p:nvSpPr>
          <p:cNvPr id="14" name="Title 1">
            <a:extLst>
              <a:ext uri="{FF2B5EF4-FFF2-40B4-BE49-F238E27FC236}">
                <a16:creationId xmlns:a16="http://schemas.microsoft.com/office/drawing/2014/main" id="{FE1258A4-09D8-664D-934C-0C07D252D404}"/>
              </a:ext>
            </a:extLst>
          </p:cNvPr>
          <p:cNvSpPr>
            <a:spLocks noGrp="1"/>
          </p:cNvSpPr>
          <p:nvPr>
            <p:ph type="ctrTitle" hasCustomPrompt="1"/>
          </p:nvPr>
        </p:nvSpPr>
        <p:spPr bwMode="white">
          <a:xfrm>
            <a:off x="414163" y="1838266"/>
            <a:ext cx="8348837" cy="553998"/>
          </a:xfrm>
        </p:spPr>
        <p:txBody>
          <a:bodyPr wrap="square" anchor="ctr" anchorCtr="0">
            <a:spAutoFit/>
          </a:bodyPr>
          <a:lstStyle>
            <a:lvl1pPr algn="l">
              <a:defRPr sz="4000" b="1" i="0">
                <a:solidFill>
                  <a:schemeClr val="bg1"/>
                </a:solidFill>
                <a:latin typeface="Arial" panose="020B0604020202020204" pitchFamily="34" charset="0"/>
                <a:cs typeface="Arial" panose="020B0604020202020204" pitchFamily="34" charset="0"/>
              </a:defRPr>
            </a:lvl1pPr>
          </a:lstStyle>
          <a:p>
            <a:pPr lvl="0"/>
            <a:r>
              <a:rPr lang="en-US" dirty="0"/>
              <a:t>Single Line Title Here</a:t>
            </a:r>
          </a:p>
        </p:txBody>
      </p:sp>
      <p:cxnSp>
        <p:nvCxnSpPr>
          <p:cNvPr id="15" name="Straight Connector 14">
            <a:extLst>
              <a:ext uri="{FF2B5EF4-FFF2-40B4-BE49-F238E27FC236}">
                <a16:creationId xmlns:a16="http://schemas.microsoft.com/office/drawing/2014/main" id="{FDA0D648-BD2B-5645-81FD-088044B6FFDC}"/>
              </a:ext>
            </a:extLst>
          </p:cNvPr>
          <p:cNvCxnSpPr>
            <a:cxnSpLocks/>
          </p:cNvCxnSpPr>
          <p:nvPr/>
        </p:nvCxnSpPr>
        <p:spPr bwMode="white">
          <a:xfrm flipH="1">
            <a:off x="392897" y="3087443"/>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Text Placeholder 6">
            <a:extLst>
              <a:ext uri="{FF2B5EF4-FFF2-40B4-BE49-F238E27FC236}">
                <a16:creationId xmlns:a16="http://schemas.microsoft.com/office/drawing/2014/main" id="{FF9AFFB6-D22A-3C4E-9092-D2D3A372AC03}"/>
              </a:ext>
            </a:extLst>
          </p:cNvPr>
          <p:cNvSpPr>
            <a:spLocks noGrp="1"/>
          </p:cNvSpPr>
          <p:nvPr>
            <p:ph type="body" sz="quarter" idx="12" hasCustomPrompt="1"/>
          </p:nvPr>
        </p:nvSpPr>
        <p:spPr>
          <a:xfrm>
            <a:off x="414163" y="2452017"/>
            <a:ext cx="8327698" cy="406477"/>
          </a:xfrm>
        </p:spPr>
        <p:txBody>
          <a:bodyPr anchor="ctr" anchorCtr="0">
            <a:noAutofit/>
          </a:bodyPr>
          <a:lstStyle>
            <a:lvl1pPr marL="0" indent="0">
              <a:buFont typeface="Arial" panose="020B0604020202020204" pitchFamily="34" charset="0"/>
              <a:buNone/>
              <a:defRPr sz="2000">
                <a:solidFill>
                  <a:schemeClr val="bg1"/>
                </a:solidFill>
              </a:defRPr>
            </a:lvl1pPr>
            <a:lvl2pPr marL="0" indent="0">
              <a:buNone/>
              <a:defRPr>
                <a:solidFill>
                  <a:schemeClr val="bg2"/>
                </a:solidFill>
              </a:defRPr>
            </a:lvl2pPr>
            <a:lvl3pPr marL="228600" indent="0">
              <a:buNone/>
              <a:defRPr/>
            </a:lvl3pPr>
          </a:lstStyle>
          <a:p>
            <a:pPr lvl="0"/>
            <a:r>
              <a:rPr lang="en-US" dirty="0"/>
              <a:t>Speaker’s Full Name or Subtitle</a:t>
            </a:r>
          </a:p>
        </p:txBody>
      </p:sp>
      <p:sp>
        <p:nvSpPr>
          <p:cNvPr id="23" name="Text Placeholder 20">
            <a:extLst>
              <a:ext uri="{FF2B5EF4-FFF2-40B4-BE49-F238E27FC236}">
                <a16:creationId xmlns:a16="http://schemas.microsoft.com/office/drawing/2014/main" id="{C7EEFB4D-8BD1-7A49-BC27-5F48B29E81C5}"/>
              </a:ext>
            </a:extLst>
          </p:cNvPr>
          <p:cNvSpPr>
            <a:spLocks noGrp="1"/>
          </p:cNvSpPr>
          <p:nvPr>
            <p:ph type="body" sz="quarter" idx="13" hasCustomPrompt="1"/>
          </p:nvPr>
        </p:nvSpPr>
        <p:spPr>
          <a:xfrm>
            <a:off x="414163" y="3206949"/>
            <a:ext cx="8324523" cy="254000"/>
          </a:xfrm>
        </p:spPr>
        <p:txBody>
          <a:bodyPr anchor="ctr" anchorCtr="0">
            <a:normAutofit/>
          </a:bodyPr>
          <a:lstStyle>
            <a:lvl1pPr>
              <a:defRPr sz="1600">
                <a:solidFill>
                  <a:schemeClr val="accent4"/>
                </a:solidFill>
              </a:defRPr>
            </a:lvl1pPr>
          </a:lstStyle>
          <a:p>
            <a:r>
              <a:rPr lang="en-US" dirty="0"/>
              <a:t>Speaker title and/or date</a:t>
            </a:r>
          </a:p>
        </p:txBody>
      </p:sp>
      <p:sp>
        <p:nvSpPr>
          <p:cNvPr id="24" name="Footer Placeholder 8">
            <a:extLst>
              <a:ext uri="{FF2B5EF4-FFF2-40B4-BE49-F238E27FC236}">
                <a16:creationId xmlns:a16="http://schemas.microsoft.com/office/drawing/2014/main" id="{C7676DE8-F28E-344A-8FEC-386AE8A49C64}"/>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bg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endParaRPr lang="en-US"/>
          </a:p>
        </p:txBody>
      </p:sp>
    </p:spTree>
    <p:extLst>
      <p:ext uri="{BB962C8B-B14F-4D97-AF65-F5344CB8AC3E}">
        <p14:creationId xmlns:p14="http://schemas.microsoft.com/office/powerpoint/2010/main" val="23447820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Blue Cover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1C033-5F13-4DFF-B15B-CE7C811FF242}"/>
              </a:ext>
            </a:extLst>
          </p:cNvPr>
          <p:cNvSpPr>
            <a:spLocks noGrp="1"/>
          </p:cNvSpPr>
          <p:nvPr>
            <p:ph type="ctrTitle" hasCustomPrompt="1"/>
          </p:nvPr>
        </p:nvSpPr>
        <p:spPr bwMode="white">
          <a:xfrm>
            <a:off x="457200" y="1691187"/>
            <a:ext cx="5029200" cy="1052596"/>
          </a:xfrm>
        </p:spPr>
        <p:txBody>
          <a:bodyPr anchor="b">
            <a:spAutoFit/>
          </a:bodyPr>
          <a:lstStyle>
            <a:lvl1pPr algn="l">
              <a:defRPr sz="3800">
                <a:solidFill>
                  <a:schemeClr val="bg1"/>
                </a:solidFill>
              </a:defRPr>
            </a:lvl1pPr>
          </a:lstStyle>
          <a:p>
            <a:pPr lvl="0"/>
            <a:r>
              <a:rPr lang="en-US" dirty="0"/>
              <a:t>Presentation Title Goes Here</a:t>
            </a:r>
          </a:p>
        </p:txBody>
      </p:sp>
      <p:sp>
        <p:nvSpPr>
          <p:cNvPr id="3" name="Subtitle 2">
            <a:extLst>
              <a:ext uri="{FF2B5EF4-FFF2-40B4-BE49-F238E27FC236}">
                <a16:creationId xmlns:a16="http://schemas.microsoft.com/office/drawing/2014/main" id="{86915D2C-FBBF-4872-8B9B-3345FADF0AAF}"/>
              </a:ext>
            </a:extLst>
          </p:cNvPr>
          <p:cNvSpPr>
            <a:spLocks noGrp="1"/>
          </p:cNvSpPr>
          <p:nvPr>
            <p:ph type="subTitle" idx="1" hasCustomPrompt="1"/>
          </p:nvPr>
        </p:nvSpPr>
        <p:spPr bwMode="white">
          <a:xfrm>
            <a:off x="457200" y="3118104"/>
            <a:ext cx="5029200" cy="538609"/>
          </a:xfrm>
        </p:spPr>
        <p:txBody>
          <a:bodyPr>
            <a:sp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1800">
                <a:solidFill>
                  <a:schemeClr val="bg1"/>
                </a:solidFill>
              </a:defRPr>
            </a:lvl1pPr>
            <a:lvl2pPr marL="0" indent="0" algn="l">
              <a:buClrTx/>
              <a:buFont typeface="Arial" panose="020B0604020202020204" pitchFamily="34" charset="0"/>
              <a:buNone/>
              <a:tabLst/>
              <a:defRPr sz="1200">
                <a:solidFill>
                  <a:schemeClr val="bg1"/>
                </a:solidFill>
              </a:defRPr>
            </a:lvl2pPr>
            <a:lvl3pPr marL="228600" indent="-228600" algn="l">
              <a:spcBef>
                <a:spcPts val="600"/>
              </a:spcBef>
              <a:buClrTx/>
              <a:buSzPct val="125000"/>
              <a:buFont typeface="Arial" panose="020B0604020202020204" pitchFamily="34" charset="0"/>
              <a:buChar char="•"/>
              <a:defRPr sz="1200">
                <a:solidFill>
                  <a:schemeClr val="bg1"/>
                </a:solidFill>
              </a:defRPr>
            </a:lvl3pPr>
            <a:lvl4pPr marL="228600" indent="-228600" algn="l">
              <a:spcBef>
                <a:spcPts val="600"/>
              </a:spcBef>
              <a:buClrTx/>
              <a:buSzPct val="125000"/>
              <a:buFont typeface="Arial" panose="020B0604020202020204" pitchFamily="34" charset="0"/>
              <a:buChar char="•"/>
              <a:defRPr sz="1200">
                <a:solidFill>
                  <a:schemeClr val="bg1"/>
                </a:solidFill>
              </a:defRPr>
            </a:lvl4pPr>
            <a:lvl5pPr marL="228600" indent="-228600" algn="l">
              <a:spcBef>
                <a:spcPts val="600"/>
              </a:spcBef>
              <a:buClrTx/>
              <a:buSzPct val="125000"/>
              <a:buFont typeface="Arial" panose="020B0604020202020204" pitchFamily="34" charset="0"/>
              <a:buChar char="•"/>
              <a:defRPr sz="1200">
                <a:solidFill>
                  <a:schemeClr val="bg1"/>
                </a:solidFill>
              </a:defRPr>
            </a:lvl5pPr>
            <a:lvl6pPr marL="228600" indent="-228600" algn="l">
              <a:spcBef>
                <a:spcPts val="600"/>
              </a:spcBef>
              <a:buClrTx/>
              <a:buSzPct val="125000"/>
              <a:buFont typeface="Arial" panose="020B0604020202020204" pitchFamily="34" charset="0"/>
              <a:buChar char="•"/>
              <a:defRPr sz="1200">
                <a:solidFill>
                  <a:schemeClr val="bg1"/>
                </a:solidFill>
              </a:defRPr>
            </a:lvl6pPr>
            <a:lvl7pPr marL="228600" indent="-228600" algn="l">
              <a:spcBef>
                <a:spcPts val="600"/>
              </a:spcBef>
              <a:buClrTx/>
              <a:buSzPct val="125000"/>
              <a:buFont typeface="Arial" panose="020B0604020202020204" pitchFamily="34" charset="0"/>
              <a:buChar char="•"/>
              <a:defRPr sz="1200">
                <a:solidFill>
                  <a:schemeClr val="bg1"/>
                </a:solidFill>
              </a:defRPr>
            </a:lvl7pPr>
            <a:lvl8pPr marL="228600" indent="-228600" algn="l">
              <a:spcBef>
                <a:spcPts val="600"/>
              </a:spcBef>
              <a:buClrTx/>
              <a:buSzPct val="125000"/>
              <a:buFont typeface="Arial" panose="020B0604020202020204" pitchFamily="34" charset="0"/>
              <a:buChar char="•"/>
              <a:defRPr sz="1200">
                <a:solidFill>
                  <a:schemeClr val="bg1"/>
                </a:solidFill>
              </a:defRPr>
            </a:lvl8pPr>
            <a:lvl9pPr marL="228600" indent="-228600" algn="l">
              <a:spcBef>
                <a:spcPts val="600"/>
              </a:spcBef>
              <a:buClrTx/>
              <a:buSzPct val="125000"/>
              <a:buFont typeface="Arial" panose="020B0604020202020204" pitchFamily="34" charset="0"/>
              <a:buChar char="•"/>
              <a:defRPr sz="1200">
                <a:solidFill>
                  <a:schemeClr val="bg1"/>
                </a:solidFill>
              </a:defRPr>
            </a:lvl9pPr>
          </a:lstStyle>
          <a:p>
            <a:pPr lvl="0"/>
            <a:r>
              <a:rPr lang="en-US" dirty="0"/>
              <a:t>Speaker’s Full Name</a:t>
            </a:r>
          </a:p>
          <a:p>
            <a:pPr lvl="1"/>
            <a:r>
              <a:rPr lang="en-US" dirty="0"/>
              <a:t>Speaker’s title</a:t>
            </a:r>
          </a:p>
        </p:txBody>
      </p:sp>
      <p:sp>
        <p:nvSpPr>
          <p:cNvPr id="11" name="Footer Placeholder 10">
            <a:extLst>
              <a:ext uri="{FF2B5EF4-FFF2-40B4-BE49-F238E27FC236}">
                <a16:creationId xmlns:a16="http://schemas.microsoft.com/office/drawing/2014/main" id="{593BD8E8-263E-4363-B56A-C654487075F5}"/>
              </a:ext>
            </a:extLst>
          </p:cNvPr>
          <p:cNvSpPr>
            <a:spLocks noGrp="1"/>
          </p:cNvSpPr>
          <p:nvPr>
            <p:ph type="ftr" sz="quarter" idx="11"/>
          </p:nvPr>
        </p:nvSpPr>
        <p:spPr bwMode="white">
          <a:xfrm>
            <a:off x="457200" y="4757277"/>
            <a:ext cx="5029200" cy="115416"/>
          </a:xfrm>
        </p:spPr>
        <p:txBody>
          <a:bodyPr>
            <a:spAutoFit/>
          </a:bodyPr>
          <a:lstStyle>
            <a:lvl1pPr>
              <a:defRPr sz="750">
                <a:solidFill>
                  <a:schemeClr val="bg1"/>
                </a:solidFill>
              </a:defRPr>
            </a:lvl1pPr>
            <a:lvl2pPr marL="0" indent="0">
              <a:defRPr sz="750">
                <a:solidFill>
                  <a:schemeClr val="bg1"/>
                </a:solidFill>
              </a:defRPr>
            </a:lvl2pPr>
            <a:lvl3pPr marL="0" indent="0">
              <a:defRPr sz="750">
                <a:solidFill>
                  <a:schemeClr val="bg1"/>
                </a:solidFill>
              </a:defRPr>
            </a:lvl3pPr>
            <a:lvl4pPr marL="0" indent="0">
              <a:defRPr sz="750">
                <a:solidFill>
                  <a:schemeClr val="bg1"/>
                </a:solidFill>
              </a:defRPr>
            </a:lvl4pPr>
            <a:lvl5pPr marL="0" indent="0">
              <a:defRPr sz="750">
                <a:solidFill>
                  <a:schemeClr val="bg1"/>
                </a:solidFill>
              </a:defRPr>
            </a:lvl5pPr>
            <a:lvl6pPr marL="0" indent="0">
              <a:defRPr sz="750">
                <a:solidFill>
                  <a:schemeClr val="bg1"/>
                </a:solidFill>
              </a:defRPr>
            </a:lvl6pPr>
            <a:lvl7pPr marL="0" indent="0">
              <a:defRPr sz="750">
                <a:solidFill>
                  <a:schemeClr val="bg1"/>
                </a:solidFill>
              </a:defRPr>
            </a:lvl7pPr>
            <a:lvl8pPr marL="0" indent="0">
              <a:defRPr sz="750">
                <a:solidFill>
                  <a:schemeClr val="bg1"/>
                </a:solidFill>
              </a:defRPr>
            </a:lvl8pPr>
            <a:lvl9pPr marL="0" indent="0">
              <a:defRPr sz="750">
                <a:solidFill>
                  <a:schemeClr val="bg1"/>
                </a:solidFill>
              </a:defRPr>
            </a:lvl9pPr>
          </a:lstStyle>
          <a:p>
            <a:r>
              <a:rPr lang="en-US"/>
              <a:t>© 2020 Cognizant</a:t>
            </a:r>
            <a:endParaRPr lang="en-US" dirty="0"/>
          </a:p>
        </p:txBody>
      </p:sp>
      <p:cxnSp>
        <p:nvCxnSpPr>
          <p:cNvPr id="13" name="Straight Connector 12">
            <a:extLst>
              <a:ext uri="{FF2B5EF4-FFF2-40B4-BE49-F238E27FC236}">
                <a16:creationId xmlns:a16="http://schemas.microsoft.com/office/drawing/2014/main" id="{F769F7CB-0D67-49E0-9197-CA57AE8A17CA}"/>
              </a:ext>
            </a:extLst>
          </p:cNvPr>
          <p:cNvCxnSpPr>
            <a:cxnSpLocks/>
          </p:cNvCxnSpPr>
          <p:nvPr userDrawn="1"/>
        </p:nvCxnSpPr>
        <p:spPr bwMode="white">
          <a:xfrm>
            <a:off x="457200" y="2928574"/>
            <a:ext cx="2286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E4D59F9-56F9-4A49-9196-51BDC9B07373}"/>
              </a:ext>
            </a:extLst>
          </p:cNvPr>
          <p:cNvPicPr>
            <a:picLocks noChangeAspect="1"/>
          </p:cNvPicPr>
          <p:nvPr userDrawn="1"/>
        </p:nvPicPr>
        <p:blipFill>
          <a:blip r:embed="rId2"/>
          <a:stretch>
            <a:fillRect/>
          </a:stretch>
        </p:blipFill>
        <p:spPr>
          <a:xfrm>
            <a:off x="457200" y="384048"/>
            <a:ext cx="2385905" cy="512064"/>
          </a:xfrm>
          <a:prstGeom prst="rect">
            <a:avLst/>
          </a:prstGeom>
        </p:spPr>
      </p:pic>
    </p:spTree>
    <p:extLst>
      <p:ext uri="{BB962C8B-B14F-4D97-AF65-F5344CB8AC3E}">
        <p14:creationId xmlns:p14="http://schemas.microsoft.com/office/powerpoint/2010/main" val="20164607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genda, Picture &amp; Numbered Tex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B2BD88AD-BF9F-4A95-ACE0-0665F32F8DFE}"/>
              </a:ext>
            </a:extLst>
          </p:cNvPr>
          <p:cNvSpPr>
            <a:spLocks noGrp="1"/>
          </p:cNvSpPr>
          <p:nvPr>
            <p:ph idx="1" hasCustomPrompt="1"/>
          </p:nvPr>
        </p:nvSpPr>
        <p:spPr>
          <a:xfrm>
            <a:off x="3621024" y="1261872"/>
            <a:ext cx="5141976" cy="3319272"/>
          </a:xfrm>
          <a:prstGeom prst="rect">
            <a:avLst/>
          </a:prstGeom>
        </p:spPr>
        <p:txBody>
          <a:bodyPr vert="horz" lIns="0" tIns="0" rIns="0" bIns="0" rtlCol="0">
            <a:normAutofit/>
          </a:bodyPr>
          <a:lstStyle>
            <a:lvl1pPr marL="283464" indent="-283464">
              <a:buFont typeface="+mj-lt"/>
              <a:buAutoNum type="arabicPeriod"/>
              <a:defRPr>
                <a:solidFill>
                  <a:schemeClr val="bg1"/>
                </a:solidFill>
              </a:defRPr>
            </a:lvl1pPr>
            <a:lvl2pPr marL="0" indent="0">
              <a:buNone/>
              <a:defRPr lang="en-US" sz="1400" baseline="0" noProof="0" dirty="0">
                <a:solidFill>
                  <a:schemeClr val="bg1"/>
                </a:solidFill>
              </a:defRPr>
            </a:lvl2pPr>
            <a:lvl3pPr marL="0" indent="0">
              <a:spcBef>
                <a:spcPts val="600"/>
              </a:spcBef>
              <a:buNone/>
              <a:defRPr sz="1400">
                <a:solidFill>
                  <a:schemeClr val="bg1"/>
                </a:solidFill>
              </a:defRPr>
            </a:lvl3pPr>
            <a:lvl4pPr marL="0" indent="0">
              <a:spcBef>
                <a:spcPts val="600"/>
              </a:spcBef>
              <a:buNone/>
              <a:defRPr sz="1400">
                <a:solidFill>
                  <a:schemeClr val="bg1"/>
                </a:solidFill>
              </a:defRPr>
            </a:lvl4pPr>
            <a:lvl5pPr marL="0" indent="0">
              <a:spcBef>
                <a:spcPts val="600"/>
              </a:spcBef>
              <a:buNone/>
              <a:defRPr sz="1400">
                <a:solidFill>
                  <a:schemeClr val="bg1"/>
                </a:solidFill>
              </a:defRPr>
            </a:lvl5pPr>
            <a:lvl6pPr marL="0" indent="0">
              <a:lnSpc>
                <a:spcPct val="100000"/>
              </a:lnSpc>
              <a:spcBef>
                <a:spcPts val="600"/>
              </a:spcBef>
              <a:buNone/>
              <a:defRPr sz="1400">
                <a:solidFill>
                  <a:schemeClr val="bg1"/>
                </a:solidFill>
              </a:defRPr>
            </a:lvl6pPr>
            <a:lvl7pPr marL="0" indent="0">
              <a:spcBef>
                <a:spcPts val="600"/>
              </a:spcBef>
              <a:buNone/>
              <a:defRPr sz="1400">
                <a:solidFill>
                  <a:schemeClr val="bg1"/>
                </a:solidFill>
              </a:defRPr>
            </a:lvl7pPr>
            <a:lvl8pPr marL="0" indent="0">
              <a:lnSpc>
                <a:spcPct val="100000"/>
              </a:lnSpc>
              <a:spcBef>
                <a:spcPts val="600"/>
              </a:spcBef>
              <a:buNone/>
              <a:defRPr sz="1400">
                <a:solidFill>
                  <a:schemeClr val="bg1"/>
                </a:solidFill>
              </a:defRPr>
            </a:lvl8pPr>
            <a:lvl9pPr marL="0" indent="0">
              <a:lnSpc>
                <a:spcPct val="100000"/>
              </a:lnSpc>
              <a:spcBef>
                <a:spcPts val="600"/>
              </a:spcBef>
              <a:buNone/>
              <a:defRPr sz="1400">
                <a:solidFill>
                  <a:schemeClr val="bg1"/>
                </a:solidFill>
              </a:defRPr>
            </a:lvl9pPr>
          </a:lstStyle>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marL="457200" lvl="1" indent="-457200">
              <a:buNone/>
            </a:pPr>
            <a:endParaRPr kumimoji="0" lang="en-US" sz="2800" b="0" i="0" u="none" strike="noStrike" kern="1200" cap="none" spc="0" normalizeH="0" baseline="0" noProof="0" dirty="0">
              <a:ln>
                <a:noFill/>
              </a:ln>
              <a:solidFill>
                <a:srgbClr val="0033B4"/>
              </a:solidFill>
              <a:effectLst/>
              <a:uLnTx/>
              <a:uFillTx/>
              <a:latin typeface="+mn-lt"/>
              <a:ea typeface="+mn-ea"/>
              <a:cs typeface="+mn-cs"/>
            </a:endParaRPr>
          </a:p>
        </p:txBody>
      </p:sp>
      <p:sp>
        <p:nvSpPr>
          <p:cNvPr id="9" name="Picture Placeholder 6">
            <a:extLst>
              <a:ext uri="{FF2B5EF4-FFF2-40B4-BE49-F238E27FC236}">
                <a16:creationId xmlns:a16="http://schemas.microsoft.com/office/drawing/2014/main" id="{A7A5CEAD-8DF7-4847-A3C5-A3EBD2E6DC60}"/>
              </a:ext>
            </a:extLst>
          </p:cNvPr>
          <p:cNvSpPr>
            <a:spLocks noGrp="1"/>
          </p:cNvSpPr>
          <p:nvPr>
            <p:ph type="pic" sz="quarter" idx="16" hasCustomPrompt="1"/>
          </p:nvPr>
        </p:nvSpPr>
        <p:spPr>
          <a:xfrm>
            <a:off x="381000" y="1261871"/>
            <a:ext cx="2757488" cy="3319272"/>
          </a:xfrm>
          <a:noFill/>
        </p:spPr>
        <p:txBody>
          <a:bodyPr/>
          <a:lstStyle>
            <a:lvl1pPr marL="0" marR="0" indent="0" algn="l" defTabSz="457200" rtl="0" eaLnBrk="1" fontAlgn="auto" latinLnBrk="0" hangingPunct="1">
              <a:lnSpc>
                <a:spcPct val="90000"/>
              </a:lnSpc>
              <a:spcBef>
                <a:spcPts val="600"/>
              </a:spcBef>
              <a:spcAft>
                <a:spcPts val="0"/>
              </a:spcAft>
              <a:buClrTx/>
              <a:buSzTx/>
              <a:buFont typeface="Arial"/>
              <a:buNone/>
              <a:tabLst/>
              <a:defRPr>
                <a:solidFill>
                  <a:schemeClr val="bg1"/>
                </a:solidFill>
              </a:defRPr>
            </a:lvl1pPr>
          </a:lstStyle>
          <a:p>
            <a:pPr marL="0" marR="0" lvl="0" indent="0" algn="l" defTabSz="457200" rtl="0" eaLnBrk="1" fontAlgn="auto" latinLnBrk="0" hangingPunct="1">
              <a:lnSpc>
                <a:spcPct val="90000"/>
              </a:lnSpc>
              <a:spcBef>
                <a:spcPts val="600"/>
              </a:spcBef>
              <a:spcAft>
                <a:spcPts val="0"/>
              </a:spcAft>
              <a:buClrTx/>
              <a:buSzTx/>
              <a:buFont typeface="Arial"/>
              <a:buNone/>
              <a:tabLst/>
              <a:defRPr/>
            </a:pPr>
            <a:r>
              <a:rPr lang="en-US" dirty="0"/>
              <a:t>Drag picture to placeholder or click icon to add</a:t>
            </a:r>
          </a:p>
          <a:p>
            <a:endParaRPr lang="en-US" dirty="0"/>
          </a:p>
        </p:txBody>
      </p:sp>
      <p:sp>
        <p:nvSpPr>
          <p:cNvPr id="3" name="Date Placeholder 2">
            <a:extLst>
              <a:ext uri="{FF2B5EF4-FFF2-40B4-BE49-F238E27FC236}">
                <a16:creationId xmlns:a16="http://schemas.microsoft.com/office/drawing/2014/main" id="{F6CB4A54-5341-4A6F-9733-3D09E3B0E7F5}"/>
              </a:ext>
            </a:extLst>
          </p:cNvPr>
          <p:cNvSpPr>
            <a:spLocks noGrp="1"/>
          </p:cNvSpPr>
          <p:nvPr>
            <p:ph type="dt" sz="half" idx="17"/>
          </p:nvPr>
        </p:nvSpPr>
        <p:spPr/>
        <p:txBody>
          <a:bodyPr/>
          <a:lstStyle>
            <a:lvl1pPr>
              <a:defRPr>
                <a:solidFill>
                  <a:schemeClr val="bg1"/>
                </a:solidFill>
              </a:defRPr>
            </a:lvl1pPr>
          </a:lstStyle>
          <a:p>
            <a:fld id="{DEC24B7E-403B-4F43-97F3-426AB1891E92}" type="datetime1">
              <a:rPr lang="en-US" smtClean="0"/>
              <a:t>12/14/2022</a:t>
            </a:fld>
            <a:endParaRPr lang="en-US" dirty="0"/>
          </a:p>
        </p:txBody>
      </p:sp>
      <p:sp>
        <p:nvSpPr>
          <p:cNvPr id="7" name="Footer Placeholder 6">
            <a:extLst>
              <a:ext uri="{FF2B5EF4-FFF2-40B4-BE49-F238E27FC236}">
                <a16:creationId xmlns:a16="http://schemas.microsoft.com/office/drawing/2014/main" id="{A9F96F16-06EB-41EA-A547-8A5407FBCF45}"/>
              </a:ext>
            </a:extLst>
          </p:cNvPr>
          <p:cNvSpPr>
            <a:spLocks noGrp="1"/>
          </p:cNvSpPr>
          <p:nvPr>
            <p:ph type="ftr" sz="quarter" idx="18"/>
          </p:nvPr>
        </p:nvSpPr>
        <p:spPr/>
        <p:txBody>
          <a:bodyPr/>
          <a:lstStyle>
            <a:lvl1pPr>
              <a:defRPr>
                <a:solidFill>
                  <a:schemeClr val="bg1"/>
                </a:solidFill>
              </a:defRPr>
            </a:lvl1pPr>
          </a:lstStyle>
          <a:p>
            <a:r>
              <a:rPr lang="en-US"/>
              <a:t>© 2020 Cognizant</a:t>
            </a:r>
            <a:endParaRPr lang="en-US" dirty="0"/>
          </a:p>
        </p:txBody>
      </p:sp>
      <p:sp>
        <p:nvSpPr>
          <p:cNvPr id="10" name="Slide Number Placeholder 9">
            <a:extLst>
              <a:ext uri="{FF2B5EF4-FFF2-40B4-BE49-F238E27FC236}">
                <a16:creationId xmlns:a16="http://schemas.microsoft.com/office/drawing/2014/main" id="{6CDF8484-6FCC-46A8-B1A4-B877ED71BD26}"/>
              </a:ext>
            </a:extLst>
          </p:cNvPr>
          <p:cNvSpPr>
            <a:spLocks noGrp="1"/>
          </p:cNvSpPr>
          <p:nvPr>
            <p:ph type="sldNum" sz="quarter" idx="19"/>
          </p:nvPr>
        </p:nvSpPr>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6F8FABAD-01EF-483E-B2EF-403B57169C4D}"/>
              </a:ext>
            </a:extLst>
          </p:cNvPr>
          <p:cNvCxnSpPr>
            <a:cxnSpLocks/>
          </p:cNvCxnSpPr>
          <p:nvPr userDrawn="1"/>
        </p:nvCxnSpPr>
        <p:spPr>
          <a:xfrm>
            <a:off x="384946" y="4690872"/>
            <a:ext cx="838415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42CD7C5-2D34-4C27-8DA0-D81A9530F15A}"/>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3256079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genda &amp; Numbered Tex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0E686D16-B817-4FD7-91EF-E75DCEECBDBE}"/>
              </a:ext>
            </a:extLst>
          </p:cNvPr>
          <p:cNvSpPr>
            <a:spLocks noGrp="1"/>
          </p:cNvSpPr>
          <p:nvPr>
            <p:ph idx="1" hasCustomPrompt="1"/>
          </p:nvPr>
        </p:nvSpPr>
        <p:spPr>
          <a:xfrm>
            <a:off x="377952" y="1261872"/>
            <a:ext cx="8385048" cy="3319272"/>
          </a:xfrm>
          <a:prstGeom prst="rect">
            <a:avLst/>
          </a:prstGeom>
        </p:spPr>
        <p:txBody>
          <a:bodyPr vert="horz" lIns="0" tIns="0" rIns="0" bIns="0" rtlCol="0">
            <a:normAutofit/>
          </a:bodyPr>
          <a:lstStyle>
            <a:lvl1pPr marL="283464" indent="-283464">
              <a:buFont typeface="+mj-lt"/>
              <a:buAutoNum type="arabicPeriod"/>
              <a:defRPr>
                <a:solidFill>
                  <a:schemeClr val="bg1"/>
                </a:solidFill>
              </a:defRPr>
            </a:lvl1pPr>
            <a:lvl2pPr marL="0" indent="0">
              <a:buNone/>
              <a:defRPr lang="en-US" sz="1400" baseline="0" noProof="0" dirty="0">
                <a:solidFill>
                  <a:schemeClr val="bg1"/>
                </a:solidFill>
              </a:defRPr>
            </a:lvl2pPr>
            <a:lvl3pPr marL="0" indent="0">
              <a:spcBef>
                <a:spcPts val="600"/>
              </a:spcBef>
              <a:buNone/>
              <a:defRPr sz="1400">
                <a:solidFill>
                  <a:schemeClr val="bg1"/>
                </a:solidFill>
              </a:defRPr>
            </a:lvl3pPr>
            <a:lvl4pPr marL="0" indent="0">
              <a:spcBef>
                <a:spcPts val="600"/>
              </a:spcBef>
              <a:buNone/>
              <a:defRPr sz="1400">
                <a:solidFill>
                  <a:schemeClr val="bg1"/>
                </a:solidFill>
              </a:defRPr>
            </a:lvl4pPr>
            <a:lvl5pPr marL="0" indent="0">
              <a:spcBef>
                <a:spcPts val="600"/>
              </a:spcBef>
              <a:buNone/>
              <a:defRPr sz="1400">
                <a:solidFill>
                  <a:schemeClr val="bg1"/>
                </a:solidFill>
              </a:defRPr>
            </a:lvl5pPr>
            <a:lvl6pPr marL="0" indent="0">
              <a:lnSpc>
                <a:spcPct val="100000"/>
              </a:lnSpc>
              <a:spcBef>
                <a:spcPts val="600"/>
              </a:spcBef>
              <a:buNone/>
              <a:defRPr sz="1400">
                <a:solidFill>
                  <a:schemeClr val="bg1"/>
                </a:solidFill>
              </a:defRPr>
            </a:lvl6pPr>
            <a:lvl7pPr marL="0" indent="0">
              <a:spcBef>
                <a:spcPts val="600"/>
              </a:spcBef>
              <a:buNone/>
              <a:defRPr sz="1400">
                <a:solidFill>
                  <a:schemeClr val="bg1"/>
                </a:solidFill>
              </a:defRPr>
            </a:lvl7pPr>
            <a:lvl8pPr marL="0" indent="0">
              <a:lnSpc>
                <a:spcPct val="100000"/>
              </a:lnSpc>
              <a:spcBef>
                <a:spcPts val="600"/>
              </a:spcBef>
              <a:buNone/>
              <a:defRPr sz="1400">
                <a:solidFill>
                  <a:schemeClr val="bg1"/>
                </a:solidFill>
              </a:defRPr>
            </a:lvl8pPr>
            <a:lvl9pPr marL="0" indent="0">
              <a:lnSpc>
                <a:spcPct val="100000"/>
              </a:lnSpc>
              <a:spcBef>
                <a:spcPts val="600"/>
              </a:spcBef>
              <a:buNone/>
              <a:defRPr sz="1400">
                <a:solidFill>
                  <a:schemeClr val="bg1"/>
                </a:solidFill>
              </a:defRPr>
            </a:lvl9pPr>
          </a:lstStyle>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p:txBody>
      </p:sp>
      <p:sp>
        <p:nvSpPr>
          <p:cNvPr id="3" name="Date Placeholder 2">
            <a:extLst>
              <a:ext uri="{FF2B5EF4-FFF2-40B4-BE49-F238E27FC236}">
                <a16:creationId xmlns:a16="http://schemas.microsoft.com/office/drawing/2014/main" id="{650FADBE-3030-4F6C-88B1-C1A6FD63B6E9}"/>
              </a:ext>
            </a:extLst>
          </p:cNvPr>
          <p:cNvSpPr>
            <a:spLocks noGrp="1"/>
          </p:cNvSpPr>
          <p:nvPr>
            <p:ph type="dt" sz="half" idx="10"/>
          </p:nvPr>
        </p:nvSpPr>
        <p:spPr/>
        <p:txBody>
          <a:bodyPr/>
          <a:lstStyle>
            <a:lvl1pPr>
              <a:defRPr>
                <a:solidFill>
                  <a:schemeClr val="bg1"/>
                </a:solidFill>
              </a:defRPr>
            </a:lvl1pPr>
          </a:lstStyle>
          <a:p>
            <a:fld id="{17DD425E-7B88-4D35-90BC-BD015F06748F}" type="datetime1">
              <a:rPr lang="en-US" smtClean="0"/>
              <a:t>12/14/2022</a:t>
            </a:fld>
            <a:endParaRPr lang="en-US" dirty="0"/>
          </a:p>
        </p:txBody>
      </p:sp>
      <p:sp>
        <p:nvSpPr>
          <p:cNvPr id="6" name="Footer Placeholder 5">
            <a:extLst>
              <a:ext uri="{FF2B5EF4-FFF2-40B4-BE49-F238E27FC236}">
                <a16:creationId xmlns:a16="http://schemas.microsoft.com/office/drawing/2014/main" id="{A0282AB7-CA5B-4BB2-9297-72F42A2F2BAB}"/>
              </a:ext>
            </a:extLst>
          </p:cNvPr>
          <p:cNvSpPr>
            <a:spLocks noGrp="1"/>
          </p:cNvSpPr>
          <p:nvPr>
            <p:ph type="ftr" sz="quarter" idx="11"/>
          </p:nvPr>
        </p:nvSpPr>
        <p:spPr/>
        <p:txBody>
          <a:bodyPr/>
          <a:lstStyle>
            <a:lvl1pPr>
              <a:defRPr>
                <a:solidFill>
                  <a:schemeClr val="bg1"/>
                </a:solidFill>
              </a:defRPr>
            </a:lvl1pPr>
          </a:lstStyle>
          <a:p>
            <a:r>
              <a:rPr lang="en-US"/>
              <a:t>© 2020 Cognizant</a:t>
            </a:r>
            <a:endParaRPr lang="en-US" dirty="0"/>
          </a:p>
        </p:txBody>
      </p:sp>
      <p:sp>
        <p:nvSpPr>
          <p:cNvPr id="7" name="Slide Number Placeholder 6">
            <a:extLst>
              <a:ext uri="{FF2B5EF4-FFF2-40B4-BE49-F238E27FC236}">
                <a16:creationId xmlns:a16="http://schemas.microsoft.com/office/drawing/2014/main" id="{69F0976E-13F2-445E-A5C4-28915A054515}"/>
              </a:ext>
            </a:extLst>
          </p:cNvPr>
          <p:cNvSpPr>
            <a:spLocks noGrp="1"/>
          </p:cNvSpPr>
          <p:nvPr>
            <p:ph type="sldNum" sz="quarter" idx="12"/>
          </p:nvPr>
        </p:nvSpPr>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2211AD09-EFF5-4259-BC1F-AFBAA6EE5437}"/>
              </a:ext>
            </a:extLst>
          </p:cNvPr>
          <p:cNvCxnSpPr>
            <a:cxnSpLocks/>
          </p:cNvCxnSpPr>
          <p:nvPr userDrawn="1"/>
        </p:nvCxnSpPr>
        <p:spPr>
          <a:xfrm>
            <a:off x="384946" y="4690872"/>
            <a:ext cx="838415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5BD48D0-E8C8-4058-B322-A6DC8E33D793}"/>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254083773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Header &amp; 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26E17DD-19FC-4C3A-8168-1354DEB9B32C}"/>
              </a:ext>
            </a:extLst>
          </p:cNvPr>
          <p:cNvSpPr>
            <a:spLocks noGrp="1"/>
          </p:cNvSpPr>
          <p:nvPr>
            <p:ph idx="1"/>
          </p:nvPr>
        </p:nvSpPr>
        <p:spPr>
          <a:xfrm>
            <a:off x="384048" y="1261872"/>
            <a:ext cx="8385048"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5">
            <a:extLst>
              <a:ext uri="{FF2B5EF4-FFF2-40B4-BE49-F238E27FC236}">
                <a16:creationId xmlns:a16="http://schemas.microsoft.com/office/drawing/2014/main" id="{91D511AA-6A21-4D17-A7EA-84E88C35C4DA}"/>
              </a:ext>
            </a:extLst>
          </p:cNvPr>
          <p:cNvSpPr>
            <a:spLocks noGrp="1"/>
          </p:cNvSpPr>
          <p:nvPr>
            <p:ph type="dt" sz="half" idx="10"/>
          </p:nvPr>
        </p:nvSpPr>
        <p:spPr/>
        <p:txBody>
          <a:bodyPr/>
          <a:lstStyle/>
          <a:p>
            <a:fld id="{48554826-F40A-48D0-8082-EE8576CDE49A}" type="datetime1">
              <a:rPr lang="en-US" smtClean="0"/>
              <a:t>12/14/2022</a:t>
            </a:fld>
            <a:endParaRPr lang="en-US" dirty="0"/>
          </a:p>
        </p:txBody>
      </p:sp>
      <p:sp>
        <p:nvSpPr>
          <p:cNvPr id="7" name="Footer Placeholder 6">
            <a:extLst>
              <a:ext uri="{FF2B5EF4-FFF2-40B4-BE49-F238E27FC236}">
                <a16:creationId xmlns:a16="http://schemas.microsoft.com/office/drawing/2014/main" id="{3B1582F7-096C-4E61-A430-37DE800FD8E9}"/>
              </a:ext>
            </a:extLst>
          </p:cNvPr>
          <p:cNvSpPr>
            <a:spLocks noGrp="1"/>
          </p:cNvSpPr>
          <p:nvPr>
            <p:ph type="ftr" sz="quarter" idx="11"/>
          </p:nvPr>
        </p:nvSpPr>
        <p:spPr/>
        <p:txBody>
          <a:bodyPr/>
          <a:lstStyle/>
          <a:p>
            <a:r>
              <a:rPr lang="en-US"/>
              <a:t>© 2020 Cognizant</a:t>
            </a:r>
            <a:endParaRPr lang="en-US" dirty="0"/>
          </a:p>
        </p:txBody>
      </p:sp>
      <p:sp>
        <p:nvSpPr>
          <p:cNvPr id="10" name="Slide Number Placeholder 9">
            <a:extLst>
              <a:ext uri="{FF2B5EF4-FFF2-40B4-BE49-F238E27FC236}">
                <a16:creationId xmlns:a16="http://schemas.microsoft.com/office/drawing/2014/main" id="{6DECEAA4-0F33-4B6D-A269-0A7754EC7763}"/>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52B07E44-2946-4C76-AAE8-51C4712E237F}"/>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B0FBDCD-BEEF-402D-8FD6-B67C618D658B}"/>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13022213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Header &amp; 2-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4114800"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5" y="1261872"/>
            <a:ext cx="4114800"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F7C4CB0-E1A6-4DBC-8C27-B432BF957BCC}"/>
              </a:ext>
            </a:extLst>
          </p:cNvPr>
          <p:cNvSpPr>
            <a:spLocks noGrp="1"/>
          </p:cNvSpPr>
          <p:nvPr>
            <p:ph type="dt" sz="half" idx="10"/>
          </p:nvPr>
        </p:nvSpPr>
        <p:spPr/>
        <p:txBody>
          <a:bodyPr/>
          <a:lstStyle/>
          <a:p>
            <a:fld id="{E5B9DAB8-CF12-49D8-8BAE-8F5DAB9FDD0C}" type="datetime1">
              <a:rPr lang="en-US" smtClean="0"/>
              <a:t>12/14/2022</a:t>
            </a:fld>
            <a:endParaRPr lang="en-US" dirty="0"/>
          </a:p>
        </p:txBody>
      </p:sp>
      <p:sp>
        <p:nvSpPr>
          <p:cNvPr id="6" name="Footer Placeholder 5">
            <a:extLst>
              <a:ext uri="{FF2B5EF4-FFF2-40B4-BE49-F238E27FC236}">
                <a16:creationId xmlns:a16="http://schemas.microsoft.com/office/drawing/2014/main" id="{599FAE45-F8BC-40F3-9164-D36C18C3F03A}"/>
              </a:ext>
            </a:extLst>
          </p:cNvPr>
          <p:cNvSpPr>
            <a:spLocks noGrp="1"/>
          </p:cNvSpPr>
          <p:nvPr>
            <p:ph type="ftr" sz="quarter" idx="11"/>
          </p:nvPr>
        </p:nvSpPr>
        <p:spPr/>
        <p:txBody>
          <a:bodyPr/>
          <a:lstStyle/>
          <a:p>
            <a:r>
              <a:rPr lang="en-US"/>
              <a:t>© 2020 Cognizant</a:t>
            </a:r>
            <a:endParaRPr lang="en-US" dirty="0"/>
          </a:p>
        </p:txBody>
      </p:sp>
      <p:sp>
        <p:nvSpPr>
          <p:cNvPr id="7" name="Slide Number Placeholder 6">
            <a:extLst>
              <a:ext uri="{FF2B5EF4-FFF2-40B4-BE49-F238E27FC236}">
                <a16:creationId xmlns:a16="http://schemas.microsoft.com/office/drawing/2014/main" id="{FB3BC111-2740-46AF-A4EE-25875C41C2B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3D1A41C7-0BA2-435B-A8CC-4AA343893F35}"/>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8D86F33D-B3A6-4729-A0FB-5DC8F3DD4FCB}"/>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379808186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Header &amp; 3-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2688336"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232404" y="1261872"/>
            <a:ext cx="2688336"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a:extLst>
              <a:ext uri="{FF2B5EF4-FFF2-40B4-BE49-F238E27FC236}">
                <a16:creationId xmlns:a16="http://schemas.microsoft.com/office/drawing/2014/main" id="{617AA6AF-2E25-4B76-8264-0127F05158B5}"/>
              </a:ext>
            </a:extLst>
          </p:cNvPr>
          <p:cNvSpPr>
            <a:spLocks noGrp="1"/>
          </p:cNvSpPr>
          <p:nvPr>
            <p:ph sz="half" idx="13"/>
          </p:nvPr>
        </p:nvSpPr>
        <p:spPr>
          <a:xfrm>
            <a:off x="6080760" y="1261872"/>
            <a:ext cx="2688336"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D7A35C2-C0F4-49D9-B722-67323A6F7FD1}"/>
              </a:ext>
            </a:extLst>
          </p:cNvPr>
          <p:cNvSpPr>
            <a:spLocks noGrp="1"/>
          </p:cNvSpPr>
          <p:nvPr>
            <p:ph type="dt" sz="half" idx="14"/>
          </p:nvPr>
        </p:nvSpPr>
        <p:spPr/>
        <p:txBody>
          <a:bodyPr/>
          <a:lstStyle/>
          <a:p>
            <a:fld id="{E935261F-6DD1-4217-B239-6818CCDCC2B1}" type="datetime1">
              <a:rPr lang="en-US" smtClean="0"/>
              <a:t>12/14/2022</a:t>
            </a:fld>
            <a:endParaRPr lang="en-US" dirty="0"/>
          </a:p>
        </p:txBody>
      </p:sp>
      <p:sp>
        <p:nvSpPr>
          <p:cNvPr id="6" name="Footer Placeholder 5">
            <a:extLst>
              <a:ext uri="{FF2B5EF4-FFF2-40B4-BE49-F238E27FC236}">
                <a16:creationId xmlns:a16="http://schemas.microsoft.com/office/drawing/2014/main" id="{F38FFCDF-15C2-443A-9747-477B83B8CFC9}"/>
              </a:ext>
            </a:extLst>
          </p:cNvPr>
          <p:cNvSpPr>
            <a:spLocks noGrp="1"/>
          </p:cNvSpPr>
          <p:nvPr>
            <p:ph type="ftr" sz="quarter" idx="15"/>
          </p:nvPr>
        </p:nvSpPr>
        <p:spPr/>
        <p:txBody>
          <a:bodyPr/>
          <a:lstStyle/>
          <a:p>
            <a:r>
              <a:rPr lang="en-US"/>
              <a:t>© 2020 Cognizant</a:t>
            </a:r>
            <a:endParaRPr lang="en-US" dirty="0"/>
          </a:p>
        </p:txBody>
      </p:sp>
      <p:sp>
        <p:nvSpPr>
          <p:cNvPr id="7" name="Slide Number Placeholder 6">
            <a:extLst>
              <a:ext uri="{FF2B5EF4-FFF2-40B4-BE49-F238E27FC236}">
                <a16:creationId xmlns:a16="http://schemas.microsoft.com/office/drawing/2014/main" id="{C4063F49-35A6-44FE-8D1B-AF1E3728CAC2}"/>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4C6EBED9-9EFE-447A-BEE0-FCC12D286A78}"/>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B87AFB02-A938-4E08-B29B-ED6F9D443187}"/>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169748181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eader &amp; 2-column (1/3, 2/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2688336"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232404" y="1261872"/>
            <a:ext cx="5536692"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31406E-2CA1-499E-A808-27B124490AF3}"/>
              </a:ext>
            </a:extLst>
          </p:cNvPr>
          <p:cNvSpPr>
            <a:spLocks noGrp="1"/>
          </p:cNvSpPr>
          <p:nvPr>
            <p:ph type="dt" sz="half" idx="10"/>
          </p:nvPr>
        </p:nvSpPr>
        <p:spPr/>
        <p:txBody>
          <a:bodyPr/>
          <a:lstStyle/>
          <a:p>
            <a:fld id="{52B4BEDB-CBC1-4761-8FE5-6FC049B17FCF}" type="datetime1">
              <a:rPr lang="en-US" smtClean="0"/>
              <a:t>12/14/2022</a:t>
            </a:fld>
            <a:endParaRPr lang="en-US" dirty="0"/>
          </a:p>
        </p:txBody>
      </p:sp>
      <p:sp>
        <p:nvSpPr>
          <p:cNvPr id="6" name="Footer Placeholder 5">
            <a:extLst>
              <a:ext uri="{FF2B5EF4-FFF2-40B4-BE49-F238E27FC236}">
                <a16:creationId xmlns:a16="http://schemas.microsoft.com/office/drawing/2014/main" id="{E8B5E847-C84C-457F-B901-2EEB12AD94F8}"/>
              </a:ext>
            </a:extLst>
          </p:cNvPr>
          <p:cNvSpPr>
            <a:spLocks noGrp="1"/>
          </p:cNvSpPr>
          <p:nvPr>
            <p:ph type="ftr" sz="quarter" idx="11"/>
          </p:nvPr>
        </p:nvSpPr>
        <p:spPr/>
        <p:txBody>
          <a:bodyPr/>
          <a:lstStyle/>
          <a:p>
            <a:r>
              <a:rPr lang="en-US"/>
              <a:t>© 2020 Cognizant</a:t>
            </a:r>
            <a:endParaRPr lang="en-US" dirty="0"/>
          </a:p>
        </p:txBody>
      </p:sp>
      <p:sp>
        <p:nvSpPr>
          <p:cNvPr id="7" name="Slide Number Placeholder 6">
            <a:extLst>
              <a:ext uri="{FF2B5EF4-FFF2-40B4-BE49-F238E27FC236}">
                <a16:creationId xmlns:a16="http://schemas.microsoft.com/office/drawing/2014/main" id="{F1C10D1C-F2EA-46B6-B35A-881C8F5C67FE}"/>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4149C702-A52C-4836-AD09-FFA898A62A90}"/>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FD43C0D-A77C-4195-A4E0-023F5CDE9415}"/>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372610828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Header &amp; 2-column (2/3,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5536692"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6080760" y="1261872"/>
            <a:ext cx="2688336"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CC60974-838A-40CC-8A5B-B6116CA4DBF8}"/>
              </a:ext>
            </a:extLst>
          </p:cNvPr>
          <p:cNvSpPr>
            <a:spLocks noGrp="1"/>
          </p:cNvSpPr>
          <p:nvPr>
            <p:ph type="dt" sz="half" idx="10"/>
          </p:nvPr>
        </p:nvSpPr>
        <p:spPr/>
        <p:txBody>
          <a:bodyPr/>
          <a:lstStyle/>
          <a:p>
            <a:fld id="{27382D79-01CF-4E21-B261-3D14AC7179D3}" type="datetime1">
              <a:rPr lang="en-US" smtClean="0"/>
              <a:t>12/14/2022</a:t>
            </a:fld>
            <a:endParaRPr lang="en-US" dirty="0"/>
          </a:p>
        </p:txBody>
      </p:sp>
      <p:sp>
        <p:nvSpPr>
          <p:cNvPr id="6" name="Footer Placeholder 5">
            <a:extLst>
              <a:ext uri="{FF2B5EF4-FFF2-40B4-BE49-F238E27FC236}">
                <a16:creationId xmlns:a16="http://schemas.microsoft.com/office/drawing/2014/main" id="{05E2370C-3F6B-42C0-8834-DB3406097193}"/>
              </a:ext>
            </a:extLst>
          </p:cNvPr>
          <p:cNvSpPr>
            <a:spLocks noGrp="1"/>
          </p:cNvSpPr>
          <p:nvPr>
            <p:ph type="ftr" sz="quarter" idx="11"/>
          </p:nvPr>
        </p:nvSpPr>
        <p:spPr/>
        <p:txBody>
          <a:bodyPr/>
          <a:lstStyle/>
          <a:p>
            <a:r>
              <a:rPr lang="en-US"/>
              <a:t>© 2020 Cognizant</a:t>
            </a:r>
            <a:endParaRPr lang="en-US" dirty="0"/>
          </a:p>
        </p:txBody>
      </p:sp>
      <p:sp>
        <p:nvSpPr>
          <p:cNvPr id="7" name="Slide Number Placeholder 6">
            <a:extLst>
              <a:ext uri="{FF2B5EF4-FFF2-40B4-BE49-F238E27FC236}">
                <a16:creationId xmlns:a16="http://schemas.microsoft.com/office/drawing/2014/main" id="{8AC5B230-74A0-418F-BBA9-0B141D8CA374}"/>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02C70E20-6501-4F77-9CBC-3806310ED989}"/>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3DDA0DA6-E3B0-4903-A9B6-BBC566D4D7E7}"/>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78792406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Header, Subtitle &amp; 2-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7" y="1261872"/>
            <a:ext cx="8385047" cy="795528"/>
          </a:xfrm>
        </p:spPr>
        <p:txBody>
          <a:bodyPr/>
          <a:lstStyle>
            <a:lvl1pPr>
              <a:defRPr b="1">
                <a:solidFill>
                  <a:schemeClr val="tx1"/>
                </a:solidFill>
              </a:defRPr>
            </a:lvl1pPr>
            <a:lvl2pPr>
              <a:defRPr>
                <a:solidFill>
                  <a:schemeClr val="tx2"/>
                </a:solidFill>
              </a:defRPr>
            </a:lvl2pPr>
          </a:lstStyle>
          <a:p>
            <a:pPr lvl="0"/>
            <a:r>
              <a:rPr lang="en-US"/>
              <a:t>Edit Master text styles</a:t>
            </a:r>
          </a:p>
          <a:p>
            <a:pPr lvl="1"/>
            <a:r>
              <a:rPr lang="en-US"/>
              <a:t>Second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84048" y="2240280"/>
            <a:ext cx="4114800" cy="23408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3">
            <a:extLst>
              <a:ext uri="{FF2B5EF4-FFF2-40B4-BE49-F238E27FC236}">
                <a16:creationId xmlns:a16="http://schemas.microsoft.com/office/drawing/2014/main" id="{CE69CF19-0589-4E7F-87F9-FC7CAC6AC6D8}"/>
              </a:ext>
            </a:extLst>
          </p:cNvPr>
          <p:cNvSpPr>
            <a:spLocks noGrp="1"/>
          </p:cNvSpPr>
          <p:nvPr>
            <p:ph sz="half" idx="19"/>
          </p:nvPr>
        </p:nvSpPr>
        <p:spPr>
          <a:xfrm>
            <a:off x="4654550" y="2240280"/>
            <a:ext cx="4114800" cy="23408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B2A1A39-C278-49C1-98BD-03DFB86ACBBA}"/>
              </a:ext>
            </a:extLst>
          </p:cNvPr>
          <p:cNvSpPr>
            <a:spLocks noGrp="1"/>
          </p:cNvSpPr>
          <p:nvPr>
            <p:ph type="dt" sz="half" idx="20"/>
          </p:nvPr>
        </p:nvSpPr>
        <p:spPr/>
        <p:txBody>
          <a:bodyPr/>
          <a:lstStyle/>
          <a:p>
            <a:fld id="{7705ACE9-A422-4461-9195-639C4040CF4A}" type="datetime1">
              <a:rPr lang="en-US" smtClean="0"/>
              <a:t>12/14/2022</a:t>
            </a:fld>
            <a:endParaRPr lang="en-US" dirty="0"/>
          </a:p>
        </p:txBody>
      </p:sp>
      <p:sp>
        <p:nvSpPr>
          <p:cNvPr id="6" name="Footer Placeholder 5">
            <a:extLst>
              <a:ext uri="{FF2B5EF4-FFF2-40B4-BE49-F238E27FC236}">
                <a16:creationId xmlns:a16="http://schemas.microsoft.com/office/drawing/2014/main" id="{E0A52B1C-E724-479F-B20E-0E459E80FD0B}"/>
              </a:ext>
            </a:extLst>
          </p:cNvPr>
          <p:cNvSpPr>
            <a:spLocks noGrp="1"/>
          </p:cNvSpPr>
          <p:nvPr>
            <p:ph type="ftr" sz="quarter" idx="21"/>
          </p:nvPr>
        </p:nvSpPr>
        <p:spPr/>
        <p:txBody>
          <a:bodyPr/>
          <a:lstStyle/>
          <a:p>
            <a:r>
              <a:rPr lang="en-US"/>
              <a:t>© 2020 Cognizant</a:t>
            </a:r>
            <a:endParaRPr lang="en-US" dirty="0"/>
          </a:p>
        </p:txBody>
      </p:sp>
      <p:sp>
        <p:nvSpPr>
          <p:cNvPr id="7" name="Slide Number Placeholder 6">
            <a:extLst>
              <a:ext uri="{FF2B5EF4-FFF2-40B4-BE49-F238E27FC236}">
                <a16:creationId xmlns:a16="http://schemas.microsoft.com/office/drawing/2014/main" id="{8E78CA9C-FCAF-4B99-B5F6-60AF3219B3BA}"/>
              </a:ext>
            </a:extLst>
          </p:cNvPr>
          <p:cNvSpPr>
            <a:spLocks noGrp="1"/>
          </p:cNvSpPr>
          <p:nvPr>
            <p:ph type="sldNum" sz="quarter" idx="22"/>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7DCFE254-800B-4596-8FBC-3984CE5AE788}"/>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E304A10A-1409-4F5A-9F54-EB802809A888}"/>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286156222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Header, Subtitle, Text &amp;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7" y="1261872"/>
            <a:ext cx="8385047" cy="795528"/>
          </a:xfrm>
        </p:spPr>
        <p:txBody>
          <a:bodyPr/>
          <a:lstStyle>
            <a:lvl1pPr>
              <a:defRPr b="1">
                <a:solidFill>
                  <a:schemeClr val="tx1"/>
                </a:solidFill>
              </a:defRPr>
            </a:lvl1pPr>
            <a:lvl2pPr>
              <a:defRPr>
                <a:solidFill>
                  <a:schemeClr val="tx2"/>
                </a:solidFill>
              </a:defRPr>
            </a:lvl2pPr>
          </a:lstStyle>
          <a:p>
            <a:pPr lvl="0"/>
            <a:r>
              <a:rPr lang="en-US"/>
              <a:t>Edit Master text styles</a:t>
            </a:r>
          </a:p>
          <a:p>
            <a:pPr lvl="1"/>
            <a:r>
              <a:rPr lang="en-US"/>
              <a:t>Second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84048" y="2240280"/>
            <a:ext cx="4114800" cy="23408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6">
            <a:extLst>
              <a:ext uri="{FF2B5EF4-FFF2-40B4-BE49-F238E27FC236}">
                <a16:creationId xmlns:a16="http://schemas.microsoft.com/office/drawing/2014/main" id="{5B5CE85F-2A75-4693-93B8-CBF7927F72BE}"/>
              </a:ext>
            </a:extLst>
          </p:cNvPr>
          <p:cNvSpPr>
            <a:spLocks noGrp="1"/>
          </p:cNvSpPr>
          <p:nvPr>
            <p:ph type="pic" sz="quarter" idx="24" hasCustomPrompt="1"/>
          </p:nvPr>
        </p:nvSpPr>
        <p:spPr>
          <a:xfrm>
            <a:off x="4654294" y="2240280"/>
            <a:ext cx="4114800" cy="2340864"/>
          </a:xfrm>
        </p:spPr>
        <p:txBody>
          <a:bodyPr anchor="ctr"/>
          <a:lstStyle>
            <a:lvl1pPr marL="0" marR="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5" name="Date Placeholder 4">
            <a:extLst>
              <a:ext uri="{FF2B5EF4-FFF2-40B4-BE49-F238E27FC236}">
                <a16:creationId xmlns:a16="http://schemas.microsoft.com/office/drawing/2014/main" id="{CD833434-287A-47FC-8826-927D06662D67}"/>
              </a:ext>
            </a:extLst>
          </p:cNvPr>
          <p:cNvSpPr>
            <a:spLocks noGrp="1"/>
          </p:cNvSpPr>
          <p:nvPr>
            <p:ph type="dt" sz="half" idx="25"/>
          </p:nvPr>
        </p:nvSpPr>
        <p:spPr/>
        <p:txBody>
          <a:bodyPr/>
          <a:lstStyle/>
          <a:p>
            <a:fld id="{ECB1DC8F-7D6B-43DA-9228-0E20C78C55D4}" type="datetime1">
              <a:rPr lang="en-US" smtClean="0"/>
              <a:t>12/14/2022</a:t>
            </a:fld>
            <a:endParaRPr lang="en-US" dirty="0"/>
          </a:p>
        </p:txBody>
      </p:sp>
      <p:sp>
        <p:nvSpPr>
          <p:cNvPr id="6" name="Footer Placeholder 5">
            <a:extLst>
              <a:ext uri="{FF2B5EF4-FFF2-40B4-BE49-F238E27FC236}">
                <a16:creationId xmlns:a16="http://schemas.microsoft.com/office/drawing/2014/main" id="{B2131ED2-2FB0-4787-9839-9D3116D30B63}"/>
              </a:ext>
            </a:extLst>
          </p:cNvPr>
          <p:cNvSpPr>
            <a:spLocks noGrp="1"/>
          </p:cNvSpPr>
          <p:nvPr>
            <p:ph type="ftr" sz="quarter" idx="26"/>
          </p:nvPr>
        </p:nvSpPr>
        <p:spPr/>
        <p:txBody>
          <a:bodyPr/>
          <a:lstStyle/>
          <a:p>
            <a:r>
              <a:rPr lang="en-US"/>
              <a:t>© 2020 Cognizant</a:t>
            </a:r>
            <a:endParaRPr lang="en-US" dirty="0"/>
          </a:p>
        </p:txBody>
      </p:sp>
      <p:sp>
        <p:nvSpPr>
          <p:cNvPr id="7" name="Slide Number Placeholder 6">
            <a:extLst>
              <a:ext uri="{FF2B5EF4-FFF2-40B4-BE49-F238E27FC236}">
                <a16:creationId xmlns:a16="http://schemas.microsoft.com/office/drawing/2014/main" id="{7CBA36B9-835B-4A55-994F-E64CDB646565}"/>
              </a:ext>
            </a:extLst>
          </p:cNvPr>
          <p:cNvSpPr>
            <a:spLocks noGrp="1"/>
          </p:cNvSpPr>
          <p:nvPr>
            <p:ph type="sldNum" sz="quarter" idx="27"/>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9D11681F-8020-4D84-9273-264D5F39BDAF}"/>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B1E49D76-A2A1-4E8C-8CF5-299D8A1F2AC8}"/>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1128120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Blue Gradient Double Line Title">
    <p:bg>
      <p:bgPr>
        <a:gradFill flip="none" rotWithShape="1">
          <a:gsLst>
            <a:gs pos="66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355E128-3976-D54B-8CB4-188AFAC60306}"/>
              </a:ext>
            </a:extLst>
          </p:cNvPr>
          <p:cNvSpPr>
            <a:spLocks noGrp="1"/>
          </p:cNvSpPr>
          <p:nvPr>
            <p:ph type="ctrTitle" hasCustomPrompt="1"/>
          </p:nvPr>
        </p:nvSpPr>
        <p:spPr bwMode="white">
          <a:xfrm>
            <a:off x="414163" y="1561267"/>
            <a:ext cx="8348837" cy="1107996"/>
          </a:xfrm>
        </p:spPr>
        <p:txBody>
          <a:bodyPr wrap="square" anchor="ctr" anchorCtr="0">
            <a:spAutoFit/>
          </a:bodyPr>
          <a:lstStyle>
            <a:lvl1pPr algn="l">
              <a:defRPr sz="4000" b="1" i="0">
                <a:solidFill>
                  <a:schemeClr val="bg1"/>
                </a:solidFill>
                <a:latin typeface="Arial" panose="020B0604020202020204" pitchFamily="34" charset="0"/>
                <a:cs typeface="Arial" panose="020B0604020202020204" pitchFamily="34" charset="0"/>
              </a:defRPr>
            </a:lvl1pPr>
          </a:lstStyle>
          <a:p>
            <a:pPr lvl="0"/>
            <a:r>
              <a:rPr lang="en-US" dirty="0"/>
              <a:t>Double Line Title Here</a:t>
            </a:r>
            <a:br>
              <a:rPr lang="en-US" dirty="0"/>
            </a:br>
            <a:r>
              <a:rPr lang="en-US" dirty="0"/>
              <a:t>Double Line Title Here</a:t>
            </a:r>
          </a:p>
        </p:txBody>
      </p:sp>
      <p:cxnSp>
        <p:nvCxnSpPr>
          <p:cNvPr id="17" name="Straight Connector 16">
            <a:extLst>
              <a:ext uri="{FF2B5EF4-FFF2-40B4-BE49-F238E27FC236}">
                <a16:creationId xmlns:a16="http://schemas.microsoft.com/office/drawing/2014/main" id="{0B09602A-3D3C-C044-8D3B-591771500E32}"/>
              </a:ext>
            </a:extLst>
          </p:cNvPr>
          <p:cNvCxnSpPr>
            <a:cxnSpLocks/>
          </p:cNvCxnSpPr>
          <p:nvPr/>
        </p:nvCxnSpPr>
        <p:spPr bwMode="white">
          <a:xfrm flipH="1">
            <a:off x="392897" y="3365738"/>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Text Placeholder 6">
            <a:extLst>
              <a:ext uri="{FF2B5EF4-FFF2-40B4-BE49-F238E27FC236}">
                <a16:creationId xmlns:a16="http://schemas.microsoft.com/office/drawing/2014/main" id="{7EFC0216-CC29-8049-971C-0588BD188ED6}"/>
              </a:ext>
            </a:extLst>
          </p:cNvPr>
          <p:cNvSpPr>
            <a:spLocks noGrp="1"/>
          </p:cNvSpPr>
          <p:nvPr>
            <p:ph type="body" sz="quarter" idx="12" hasCustomPrompt="1"/>
          </p:nvPr>
        </p:nvSpPr>
        <p:spPr>
          <a:xfrm>
            <a:off x="414163" y="2730312"/>
            <a:ext cx="8327698" cy="406477"/>
          </a:xfrm>
        </p:spPr>
        <p:txBody>
          <a:bodyPr anchor="ctr" anchorCtr="0">
            <a:noAutofit/>
          </a:bodyPr>
          <a:lstStyle>
            <a:lvl1pPr marL="0" indent="0">
              <a:buFont typeface="Arial" panose="020B0604020202020204" pitchFamily="34" charset="0"/>
              <a:buNone/>
              <a:defRPr sz="2000">
                <a:solidFill>
                  <a:schemeClr val="bg1"/>
                </a:solidFill>
              </a:defRPr>
            </a:lvl1pPr>
            <a:lvl2pPr marL="0" indent="0">
              <a:buNone/>
              <a:defRPr>
                <a:solidFill>
                  <a:schemeClr val="bg2"/>
                </a:solidFill>
              </a:defRPr>
            </a:lvl2pPr>
            <a:lvl3pPr marL="228600" indent="0">
              <a:buNone/>
              <a:defRPr/>
            </a:lvl3pPr>
          </a:lstStyle>
          <a:p>
            <a:pPr lvl="0"/>
            <a:r>
              <a:rPr lang="en-US" dirty="0"/>
              <a:t>Speaker’s Full Name or Subtitle</a:t>
            </a:r>
          </a:p>
        </p:txBody>
      </p:sp>
      <p:sp>
        <p:nvSpPr>
          <p:cNvPr id="19" name="Text Placeholder 20">
            <a:extLst>
              <a:ext uri="{FF2B5EF4-FFF2-40B4-BE49-F238E27FC236}">
                <a16:creationId xmlns:a16="http://schemas.microsoft.com/office/drawing/2014/main" id="{BB16F16B-768F-984C-A591-9BB9760A963B}"/>
              </a:ext>
            </a:extLst>
          </p:cNvPr>
          <p:cNvSpPr>
            <a:spLocks noGrp="1"/>
          </p:cNvSpPr>
          <p:nvPr>
            <p:ph type="body" sz="quarter" idx="13" hasCustomPrompt="1"/>
          </p:nvPr>
        </p:nvSpPr>
        <p:spPr>
          <a:xfrm>
            <a:off x="414163" y="3485244"/>
            <a:ext cx="8324523" cy="254000"/>
          </a:xfrm>
        </p:spPr>
        <p:txBody>
          <a:bodyPr anchor="ctr" anchorCtr="0">
            <a:normAutofit/>
          </a:bodyPr>
          <a:lstStyle>
            <a:lvl1pPr>
              <a:defRPr sz="1600">
                <a:solidFill>
                  <a:schemeClr val="accent4"/>
                </a:solidFill>
              </a:defRPr>
            </a:lvl1pPr>
          </a:lstStyle>
          <a:p>
            <a:r>
              <a:rPr lang="en-US" dirty="0"/>
              <a:t>Speaker title and/or date</a:t>
            </a:r>
          </a:p>
        </p:txBody>
      </p:sp>
      <p:pic>
        <p:nvPicPr>
          <p:cNvPr id="20" name="Picture 19">
            <a:extLst>
              <a:ext uri="{FF2B5EF4-FFF2-40B4-BE49-F238E27FC236}">
                <a16:creationId xmlns:a16="http://schemas.microsoft.com/office/drawing/2014/main" id="{41D0A58E-F413-134E-B7FA-239403A9526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4119" y="382876"/>
            <a:ext cx="2624563" cy="558418"/>
          </a:xfrm>
          <a:prstGeom prst="rect">
            <a:avLst/>
          </a:prstGeom>
        </p:spPr>
      </p:pic>
      <p:sp>
        <p:nvSpPr>
          <p:cNvPr id="8" name="Footer Placeholder 8">
            <a:extLst>
              <a:ext uri="{FF2B5EF4-FFF2-40B4-BE49-F238E27FC236}">
                <a16:creationId xmlns:a16="http://schemas.microsoft.com/office/drawing/2014/main" id="{81672A8D-4DB7-8348-A169-64D8EC326CDA}"/>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bg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endParaRPr lang="en-US"/>
          </a:p>
        </p:txBody>
      </p:sp>
    </p:spTree>
    <p:extLst>
      <p:ext uri="{BB962C8B-B14F-4D97-AF65-F5344CB8AC3E}">
        <p14:creationId xmlns:p14="http://schemas.microsoft.com/office/powerpoint/2010/main" val="334150836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Header, Subtitle, Image &amp;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7" y="1261872"/>
            <a:ext cx="8385047" cy="795528"/>
          </a:xfrm>
        </p:spPr>
        <p:txBody>
          <a:bodyPr/>
          <a:lstStyle>
            <a:lvl1pPr>
              <a:defRPr b="1">
                <a:solidFill>
                  <a:schemeClr val="tx1"/>
                </a:solidFill>
              </a:defRPr>
            </a:lvl1pPr>
            <a:lvl2pPr>
              <a:defRPr>
                <a:solidFill>
                  <a:schemeClr val="tx2"/>
                </a:solidFill>
              </a:defRPr>
            </a:lvl2pPr>
          </a:lstStyle>
          <a:p>
            <a:pPr lvl="0"/>
            <a:r>
              <a:rPr lang="en-US"/>
              <a:t>Edit Master text styles</a:t>
            </a:r>
          </a:p>
          <a:p>
            <a:pPr lvl="1"/>
            <a:r>
              <a:rPr lang="en-US"/>
              <a:t>Second level</a:t>
            </a:r>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4" y="2240280"/>
            <a:ext cx="4114800" cy="23408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6">
            <a:extLst>
              <a:ext uri="{FF2B5EF4-FFF2-40B4-BE49-F238E27FC236}">
                <a16:creationId xmlns:a16="http://schemas.microsoft.com/office/drawing/2014/main" id="{B1325C43-3F77-4CF9-8E6F-F5DB1CDCD7DB}"/>
              </a:ext>
            </a:extLst>
          </p:cNvPr>
          <p:cNvSpPr>
            <a:spLocks noGrp="1"/>
          </p:cNvSpPr>
          <p:nvPr>
            <p:ph type="pic" sz="quarter" idx="24" hasCustomPrompt="1"/>
          </p:nvPr>
        </p:nvSpPr>
        <p:spPr>
          <a:xfrm>
            <a:off x="384047" y="2240280"/>
            <a:ext cx="4114800" cy="2340864"/>
          </a:xfrm>
        </p:spPr>
        <p:txBody>
          <a:bodyPr anchor="ctr"/>
          <a:lstStyle>
            <a:lvl1pPr marL="0" marR="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5" name="Date Placeholder 4">
            <a:extLst>
              <a:ext uri="{FF2B5EF4-FFF2-40B4-BE49-F238E27FC236}">
                <a16:creationId xmlns:a16="http://schemas.microsoft.com/office/drawing/2014/main" id="{1133C2E1-148D-4C6B-A6B6-6408779530FF}"/>
              </a:ext>
            </a:extLst>
          </p:cNvPr>
          <p:cNvSpPr>
            <a:spLocks noGrp="1"/>
          </p:cNvSpPr>
          <p:nvPr>
            <p:ph type="dt" sz="half" idx="25"/>
          </p:nvPr>
        </p:nvSpPr>
        <p:spPr/>
        <p:txBody>
          <a:bodyPr/>
          <a:lstStyle/>
          <a:p>
            <a:fld id="{4B8BF583-F65D-4AB0-AC27-44820F44037E}" type="datetime1">
              <a:rPr lang="en-US" smtClean="0"/>
              <a:t>12/14/2022</a:t>
            </a:fld>
            <a:endParaRPr lang="en-US" dirty="0"/>
          </a:p>
        </p:txBody>
      </p:sp>
      <p:sp>
        <p:nvSpPr>
          <p:cNvPr id="6" name="Footer Placeholder 5">
            <a:extLst>
              <a:ext uri="{FF2B5EF4-FFF2-40B4-BE49-F238E27FC236}">
                <a16:creationId xmlns:a16="http://schemas.microsoft.com/office/drawing/2014/main" id="{81F894B6-9AEC-449F-97A3-25262205013C}"/>
              </a:ext>
            </a:extLst>
          </p:cNvPr>
          <p:cNvSpPr>
            <a:spLocks noGrp="1"/>
          </p:cNvSpPr>
          <p:nvPr>
            <p:ph type="ftr" sz="quarter" idx="26"/>
          </p:nvPr>
        </p:nvSpPr>
        <p:spPr/>
        <p:txBody>
          <a:bodyPr/>
          <a:lstStyle/>
          <a:p>
            <a:r>
              <a:rPr lang="en-US"/>
              <a:t>© 2020 Cognizant</a:t>
            </a:r>
            <a:endParaRPr lang="en-US" dirty="0"/>
          </a:p>
        </p:txBody>
      </p:sp>
      <p:sp>
        <p:nvSpPr>
          <p:cNvPr id="8" name="Slide Number Placeholder 7">
            <a:extLst>
              <a:ext uri="{FF2B5EF4-FFF2-40B4-BE49-F238E27FC236}">
                <a16:creationId xmlns:a16="http://schemas.microsoft.com/office/drawing/2014/main" id="{76B10EAF-6394-4900-AC77-D434D0DE4BED}"/>
              </a:ext>
            </a:extLst>
          </p:cNvPr>
          <p:cNvSpPr>
            <a:spLocks noGrp="1"/>
          </p:cNvSpPr>
          <p:nvPr>
            <p:ph type="sldNum" sz="quarter" idx="27"/>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ADC731D1-00A8-4565-A437-8595C7E6650E}"/>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7ECD6034-AE10-44AD-8FB1-7887B1710CEC}"/>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382453111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Header &amp; 6-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57509"/>
            <a:ext cx="2688336" cy="16184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84048" y="3074077"/>
            <a:ext cx="2688336" cy="150875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617AA6AF-2E25-4B76-8264-0127F05158B5}"/>
              </a:ext>
            </a:extLst>
          </p:cNvPr>
          <p:cNvSpPr>
            <a:spLocks noGrp="1"/>
          </p:cNvSpPr>
          <p:nvPr>
            <p:ph sz="half" idx="13"/>
          </p:nvPr>
        </p:nvSpPr>
        <p:spPr>
          <a:xfrm>
            <a:off x="3236976" y="1257509"/>
            <a:ext cx="2688336" cy="16184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a16="http://schemas.microsoft.com/office/drawing/2014/main" id="{0F3A29B0-716A-4C35-A013-3FAC88D7A800}"/>
              </a:ext>
            </a:extLst>
          </p:cNvPr>
          <p:cNvSpPr>
            <a:spLocks noGrp="1"/>
          </p:cNvSpPr>
          <p:nvPr>
            <p:ph sz="half" idx="14"/>
          </p:nvPr>
        </p:nvSpPr>
        <p:spPr>
          <a:xfrm>
            <a:off x="3236976" y="3072384"/>
            <a:ext cx="2688336" cy="150875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3">
            <a:extLst>
              <a:ext uri="{FF2B5EF4-FFF2-40B4-BE49-F238E27FC236}">
                <a16:creationId xmlns:a16="http://schemas.microsoft.com/office/drawing/2014/main" id="{44F57E95-9B34-49D0-B2D5-56ED760D9CA1}"/>
              </a:ext>
            </a:extLst>
          </p:cNvPr>
          <p:cNvSpPr>
            <a:spLocks noGrp="1"/>
          </p:cNvSpPr>
          <p:nvPr>
            <p:ph sz="half" idx="15"/>
          </p:nvPr>
        </p:nvSpPr>
        <p:spPr>
          <a:xfrm>
            <a:off x="6080760" y="1261872"/>
            <a:ext cx="2688336" cy="16184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EEF22231-FA42-42CF-AB2B-892F463A8110}"/>
              </a:ext>
            </a:extLst>
          </p:cNvPr>
          <p:cNvSpPr>
            <a:spLocks noGrp="1"/>
          </p:cNvSpPr>
          <p:nvPr>
            <p:ph sz="half" idx="16"/>
          </p:nvPr>
        </p:nvSpPr>
        <p:spPr>
          <a:xfrm>
            <a:off x="6080760" y="3072384"/>
            <a:ext cx="2688336" cy="1508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A5366D76-6B79-48C4-8251-348E1555D510}"/>
              </a:ext>
            </a:extLst>
          </p:cNvPr>
          <p:cNvSpPr>
            <a:spLocks noGrp="1"/>
          </p:cNvSpPr>
          <p:nvPr>
            <p:ph type="dt" sz="half" idx="17"/>
          </p:nvPr>
        </p:nvSpPr>
        <p:spPr/>
        <p:txBody>
          <a:bodyPr/>
          <a:lstStyle/>
          <a:p>
            <a:fld id="{E3E38EB8-DB66-4CA3-9A3C-DBBA99255FB8}" type="datetime1">
              <a:rPr lang="en-US" smtClean="0"/>
              <a:t>12/14/2022</a:t>
            </a:fld>
            <a:endParaRPr lang="en-US" dirty="0"/>
          </a:p>
        </p:txBody>
      </p:sp>
      <p:sp>
        <p:nvSpPr>
          <p:cNvPr id="6" name="Footer Placeholder 5">
            <a:extLst>
              <a:ext uri="{FF2B5EF4-FFF2-40B4-BE49-F238E27FC236}">
                <a16:creationId xmlns:a16="http://schemas.microsoft.com/office/drawing/2014/main" id="{82B02B7B-0702-48E3-8554-1CD7C994F255}"/>
              </a:ext>
            </a:extLst>
          </p:cNvPr>
          <p:cNvSpPr>
            <a:spLocks noGrp="1"/>
          </p:cNvSpPr>
          <p:nvPr>
            <p:ph type="ftr" sz="quarter" idx="18"/>
          </p:nvPr>
        </p:nvSpPr>
        <p:spPr/>
        <p:txBody>
          <a:bodyPr/>
          <a:lstStyle/>
          <a:p>
            <a:r>
              <a:rPr lang="en-US"/>
              <a:t>© 2020 Cognizant</a:t>
            </a:r>
            <a:endParaRPr lang="en-US" dirty="0"/>
          </a:p>
        </p:txBody>
      </p:sp>
      <p:sp>
        <p:nvSpPr>
          <p:cNvPr id="7" name="Slide Number Placeholder 6">
            <a:extLst>
              <a:ext uri="{FF2B5EF4-FFF2-40B4-BE49-F238E27FC236}">
                <a16:creationId xmlns:a16="http://schemas.microsoft.com/office/drawing/2014/main" id="{F7C8D6D6-7FF6-449D-9219-4E96EBA4FD12}"/>
              </a:ext>
            </a:extLst>
          </p:cNvPr>
          <p:cNvSpPr>
            <a:spLocks noGrp="1"/>
          </p:cNvSpPr>
          <p:nvPr>
            <p:ph type="sldNum" sz="quarter" idx="19"/>
          </p:nvPr>
        </p:nvSpPr>
        <p:spPr/>
        <p:txBody>
          <a:bodyPr/>
          <a:lstStyle/>
          <a:p>
            <a:fld id="{2EFEF571-C9B4-4D92-A7F7-315B894862A8}" type="slidenum">
              <a:rPr lang="en-US" smtClean="0"/>
              <a:pPr/>
              <a:t>‹#›</a:t>
            </a:fld>
            <a:endParaRPr lang="en-US" dirty="0"/>
          </a:p>
        </p:txBody>
      </p:sp>
      <p:cxnSp>
        <p:nvCxnSpPr>
          <p:cNvPr id="14" name="Straight Connector 13">
            <a:extLst>
              <a:ext uri="{FF2B5EF4-FFF2-40B4-BE49-F238E27FC236}">
                <a16:creationId xmlns:a16="http://schemas.microsoft.com/office/drawing/2014/main" id="{39F1CC7F-1769-4309-B028-FCCD6DB279B4}"/>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402C49C4-4B74-4AA3-BB68-2300CD8650BE}"/>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390869479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Header &amp; 2-Column (Numbered text on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4111752" cy="3319272"/>
          </a:xfrm>
        </p:spPr>
        <p:txBody>
          <a:bodyPr/>
          <a:lstStyle>
            <a:lvl1pPr marL="228600" indent="-228600">
              <a:buFont typeface="+mj-lt"/>
              <a:buAutoNum type="arabicPeriod"/>
              <a:defRPr/>
            </a:lvl1pPr>
            <a:lvl2pPr marL="0" indent="0">
              <a:buNone/>
              <a:defRPr sz="1400">
                <a:solidFill>
                  <a:schemeClr val="tx2"/>
                </a:solidFill>
              </a:defRPr>
            </a:lvl2pPr>
            <a:lvl3pPr marL="228600" indent="-228600">
              <a:buClrTx/>
              <a:buSzPct val="125000"/>
              <a:buFont typeface="Arial" panose="020B0604020202020204" pitchFamily="34" charset="0"/>
              <a:buChar char="•"/>
              <a:defRPr sz="1400"/>
            </a:lvl3pPr>
            <a:lvl4pPr marL="457200" indent="-228600">
              <a:buSzPct val="90000"/>
              <a:buFont typeface="Arial" panose="020B0604020202020204" pitchFamily="34" charset="0"/>
              <a:buChar char="–"/>
              <a:defRPr sz="1400"/>
            </a:lvl4pPr>
            <a:lvl5pPr marL="685800" indent="-228600">
              <a:buClrTx/>
              <a:buSzPct val="90000"/>
              <a:buFont typeface="Courier New" panose="02070309020205020404" pitchFamily="49" charset="0"/>
              <a:buChar char="o"/>
              <a:defRPr sz="1400"/>
            </a:lvl5pPr>
            <a:lvl6pPr marL="685800" indent="-228600">
              <a:buClrTx/>
              <a:buSzPct val="90000"/>
              <a:buFont typeface="Courier New" panose="02070309020205020404" pitchFamily="49" charset="0"/>
              <a:buChar char="o"/>
              <a:defRPr sz="1400"/>
            </a:lvl6pPr>
            <a:lvl7pPr marL="685800" indent="-228600">
              <a:buFont typeface="Courier New" panose="02070309020205020404" pitchFamily="49" charset="0"/>
              <a:buChar char="o"/>
              <a:defRPr sz="1400"/>
            </a:lvl7pPr>
            <a:lvl8pPr marL="685800" indent="-228600">
              <a:buFont typeface="Courier New" panose="02070309020205020404" pitchFamily="49" charset="0"/>
              <a:buChar char="o"/>
              <a:defRPr sz="1400"/>
            </a:lvl8pPr>
            <a:lvl9pPr marL="685800" indent="-228600">
              <a:buClrTx/>
              <a:buFont typeface="Courier New" panose="02070309020205020404" pitchFamily="49" charset="0"/>
              <a:buChar char="o"/>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6" y="1261872"/>
            <a:ext cx="4114800"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8A297B0-47B5-4593-9A82-FCAC41DF5B14}"/>
              </a:ext>
            </a:extLst>
          </p:cNvPr>
          <p:cNvSpPr>
            <a:spLocks noGrp="1"/>
          </p:cNvSpPr>
          <p:nvPr>
            <p:ph type="dt" sz="half" idx="10"/>
          </p:nvPr>
        </p:nvSpPr>
        <p:spPr/>
        <p:txBody>
          <a:bodyPr/>
          <a:lstStyle/>
          <a:p>
            <a:fld id="{3809F76A-CBC4-4652-B888-CA04FF9667AA}" type="datetime1">
              <a:rPr lang="en-US" smtClean="0"/>
              <a:t>12/14/2022</a:t>
            </a:fld>
            <a:endParaRPr lang="en-US" dirty="0"/>
          </a:p>
        </p:txBody>
      </p:sp>
      <p:sp>
        <p:nvSpPr>
          <p:cNvPr id="6" name="Footer Placeholder 5">
            <a:extLst>
              <a:ext uri="{FF2B5EF4-FFF2-40B4-BE49-F238E27FC236}">
                <a16:creationId xmlns:a16="http://schemas.microsoft.com/office/drawing/2014/main" id="{1A48BB35-9F9D-4CE6-9B58-113B094F6B5B}"/>
              </a:ext>
            </a:extLst>
          </p:cNvPr>
          <p:cNvSpPr>
            <a:spLocks noGrp="1"/>
          </p:cNvSpPr>
          <p:nvPr>
            <p:ph type="ftr" sz="quarter" idx="11"/>
          </p:nvPr>
        </p:nvSpPr>
        <p:spPr/>
        <p:txBody>
          <a:bodyPr/>
          <a:lstStyle/>
          <a:p>
            <a:r>
              <a:rPr lang="en-US"/>
              <a:t>© 2020 Cognizant</a:t>
            </a:r>
            <a:endParaRPr lang="en-US" dirty="0"/>
          </a:p>
        </p:txBody>
      </p:sp>
      <p:sp>
        <p:nvSpPr>
          <p:cNvPr id="7" name="Slide Number Placeholder 6">
            <a:extLst>
              <a:ext uri="{FF2B5EF4-FFF2-40B4-BE49-F238E27FC236}">
                <a16:creationId xmlns:a16="http://schemas.microsoft.com/office/drawing/2014/main" id="{53606C9F-D7ED-4FD8-B0F6-C62354279FA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4B115615-761F-445E-87C9-9E35C790E640}"/>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8BD2276-8977-4766-9164-0C1C18520B12}"/>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27728415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Header, Numbered Text &amp;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4111752" cy="3319272"/>
          </a:xfrm>
        </p:spPr>
        <p:txBody>
          <a:bodyPr/>
          <a:lstStyle>
            <a:lvl1pPr marL="228600" indent="-228600">
              <a:buFont typeface="+mj-lt"/>
              <a:buAutoNum type="arabicPeriod"/>
              <a:defRPr/>
            </a:lvl1pPr>
            <a:lvl2pPr marL="0" indent="0">
              <a:buNone/>
              <a:defRPr sz="1400">
                <a:solidFill>
                  <a:schemeClr val="tx2"/>
                </a:solidFill>
              </a:defRPr>
            </a:lvl2pPr>
            <a:lvl3pPr marL="228600" indent="-228600">
              <a:buClrTx/>
              <a:buSzPct val="125000"/>
              <a:buFont typeface="Arial" panose="020B0604020202020204" pitchFamily="34" charset="0"/>
              <a:buChar char="•"/>
              <a:defRPr sz="1400"/>
            </a:lvl3pPr>
            <a:lvl4pPr marL="457200" indent="-228600">
              <a:buSzPct val="90000"/>
              <a:buFont typeface="Arial" panose="020B0604020202020204" pitchFamily="34" charset="0"/>
              <a:buChar char="–"/>
              <a:defRPr sz="1400"/>
            </a:lvl4pPr>
            <a:lvl5pPr marL="685800" indent="-228600">
              <a:buClrTx/>
              <a:buSzPct val="90000"/>
              <a:buFont typeface="Courier New" panose="02070309020205020404" pitchFamily="49" charset="0"/>
              <a:buChar char="o"/>
              <a:defRPr sz="1400"/>
            </a:lvl5pPr>
            <a:lvl6pPr marL="685800" indent="-228600">
              <a:buClrTx/>
              <a:buSzPct val="90000"/>
              <a:buFont typeface="Courier New" panose="02070309020205020404" pitchFamily="49" charset="0"/>
              <a:buChar char="o"/>
              <a:defRPr sz="1400"/>
            </a:lvl6pPr>
            <a:lvl7pPr marL="685800" indent="-228600">
              <a:buFont typeface="Courier New" panose="02070309020205020404" pitchFamily="49" charset="0"/>
              <a:buChar char="o"/>
              <a:defRPr sz="1400"/>
            </a:lvl7pPr>
            <a:lvl8pPr marL="685800" indent="-228600">
              <a:buFont typeface="Courier New" panose="02070309020205020404" pitchFamily="49" charset="0"/>
              <a:buChar char="o"/>
              <a:defRPr sz="1400"/>
            </a:lvl8pPr>
            <a:lvl9pPr marL="685800" indent="-228600">
              <a:buClrTx/>
              <a:buFont typeface="Courier New" panose="02070309020205020404" pitchFamily="49" charset="0"/>
              <a:buChar char="o"/>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8A297B0-47B5-4593-9A82-FCAC41DF5B14}"/>
              </a:ext>
            </a:extLst>
          </p:cNvPr>
          <p:cNvSpPr>
            <a:spLocks noGrp="1"/>
          </p:cNvSpPr>
          <p:nvPr>
            <p:ph type="dt" sz="half" idx="10"/>
          </p:nvPr>
        </p:nvSpPr>
        <p:spPr/>
        <p:txBody>
          <a:bodyPr/>
          <a:lstStyle/>
          <a:p>
            <a:fld id="{A17BF962-41BC-4CCA-B17F-44476413E780}" type="datetime1">
              <a:rPr lang="en-US" smtClean="0"/>
              <a:t>12/14/2022</a:t>
            </a:fld>
            <a:endParaRPr lang="en-US" dirty="0"/>
          </a:p>
        </p:txBody>
      </p:sp>
      <p:sp>
        <p:nvSpPr>
          <p:cNvPr id="6" name="Footer Placeholder 5">
            <a:extLst>
              <a:ext uri="{FF2B5EF4-FFF2-40B4-BE49-F238E27FC236}">
                <a16:creationId xmlns:a16="http://schemas.microsoft.com/office/drawing/2014/main" id="{1A48BB35-9F9D-4CE6-9B58-113B094F6B5B}"/>
              </a:ext>
            </a:extLst>
          </p:cNvPr>
          <p:cNvSpPr>
            <a:spLocks noGrp="1"/>
          </p:cNvSpPr>
          <p:nvPr>
            <p:ph type="ftr" sz="quarter" idx="11"/>
          </p:nvPr>
        </p:nvSpPr>
        <p:spPr/>
        <p:txBody>
          <a:bodyPr/>
          <a:lstStyle/>
          <a:p>
            <a:r>
              <a:rPr lang="en-US"/>
              <a:t>© 2020 Cognizant</a:t>
            </a:r>
            <a:endParaRPr lang="en-US" dirty="0"/>
          </a:p>
        </p:txBody>
      </p:sp>
      <p:sp>
        <p:nvSpPr>
          <p:cNvPr id="7" name="Slide Number Placeholder 6">
            <a:extLst>
              <a:ext uri="{FF2B5EF4-FFF2-40B4-BE49-F238E27FC236}">
                <a16:creationId xmlns:a16="http://schemas.microsoft.com/office/drawing/2014/main" id="{53606C9F-D7ED-4FD8-B0F6-C62354279FA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4B115615-761F-445E-87C9-9E35C790E640}"/>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Picture Placeholder 14">
            <a:extLst>
              <a:ext uri="{FF2B5EF4-FFF2-40B4-BE49-F238E27FC236}">
                <a16:creationId xmlns:a16="http://schemas.microsoft.com/office/drawing/2014/main" id="{0A897C52-38E8-4C02-B11A-8278FD59AD07}"/>
              </a:ext>
            </a:extLst>
          </p:cNvPr>
          <p:cNvSpPr>
            <a:spLocks noGrp="1"/>
          </p:cNvSpPr>
          <p:nvPr>
            <p:ph type="pic" sz="quarter" idx="17" hasCustomPrompt="1"/>
          </p:nvPr>
        </p:nvSpPr>
        <p:spPr>
          <a:xfrm>
            <a:off x="4654296" y="1261871"/>
            <a:ext cx="4489704" cy="3319272"/>
          </a:xfrm>
        </p:spPr>
        <p:txBody>
          <a:bodyPr anchor="ctr"/>
          <a:lstStyle>
            <a:lvl1pPr marL="0" marR="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pic>
        <p:nvPicPr>
          <p:cNvPr id="12" name="Picture 11">
            <a:extLst>
              <a:ext uri="{FF2B5EF4-FFF2-40B4-BE49-F238E27FC236}">
                <a16:creationId xmlns:a16="http://schemas.microsoft.com/office/drawing/2014/main" id="{7BE6D374-812D-46BD-ACCF-706447B9BF29}"/>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261718781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Header, Numbered Text &amp; Med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384048" y="1261872"/>
            <a:ext cx="4111752" cy="3319272"/>
          </a:xfrm>
        </p:spPr>
        <p:txBody>
          <a:bodyPr/>
          <a:lstStyle>
            <a:lvl1pPr marL="228600" indent="-228600">
              <a:buFont typeface="+mj-lt"/>
              <a:buAutoNum type="arabicPeriod"/>
              <a:defRPr/>
            </a:lvl1pPr>
            <a:lvl2pPr marL="0" indent="0">
              <a:buNone/>
              <a:defRPr sz="1400">
                <a:solidFill>
                  <a:schemeClr val="tx2"/>
                </a:solidFill>
              </a:defRPr>
            </a:lvl2pPr>
            <a:lvl3pPr marL="228600" indent="-228600">
              <a:buClrTx/>
              <a:buSzPct val="125000"/>
              <a:buFont typeface="Arial" panose="020B0604020202020204" pitchFamily="34" charset="0"/>
              <a:buChar char="•"/>
              <a:defRPr sz="1400"/>
            </a:lvl3pPr>
            <a:lvl4pPr marL="457200" indent="-228600">
              <a:buSzPct val="90000"/>
              <a:buFont typeface="Arial" panose="020B0604020202020204" pitchFamily="34" charset="0"/>
              <a:buChar char="–"/>
              <a:defRPr sz="1400"/>
            </a:lvl4pPr>
            <a:lvl5pPr marL="685800" indent="-228600">
              <a:buClrTx/>
              <a:buSzPct val="90000"/>
              <a:buFont typeface="Courier New" panose="02070309020205020404" pitchFamily="49" charset="0"/>
              <a:buChar char="o"/>
              <a:defRPr sz="1400"/>
            </a:lvl5pPr>
            <a:lvl6pPr marL="685800" indent="-228600">
              <a:buClrTx/>
              <a:buSzPct val="90000"/>
              <a:buFont typeface="Courier New" panose="02070309020205020404" pitchFamily="49" charset="0"/>
              <a:buChar char="o"/>
              <a:defRPr sz="1400"/>
            </a:lvl6pPr>
            <a:lvl7pPr marL="685800" indent="-228600">
              <a:buFont typeface="Courier New" panose="02070309020205020404" pitchFamily="49" charset="0"/>
              <a:buChar char="o"/>
              <a:defRPr sz="1400"/>
            </a:lvl7pPr>
            <a:lvl8pPr marL="685800" indent="-228600">
              <a:buFont typeface="Courier New" panose="02070309020205020404" pitchFamily="49" charset="0"/>
              <a:buChar char="o"/>
              <a:defRPr sz="1400"/>
            </a:lvl8pPr>
            <a:lvl9pPr marL="685800" indent="-228600">
              <a:buClrTx/>
              <a:buFont typeface="Courier New" panose="02070309020205020404" pitchFamily="49" charset="0"/>
              <a:buChar char="o"/>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8A297B0-47B5-4593-9A82-FCAC41DF5B14}"/>
              </a:ext>
            </a:extLst>
          </p:cNvPr>
          <p:cNvSpPr>
            <a:spLocks noGrp="1"/>
          </p:cNvSpPr>
          <p:nvPr>
            <p:ph type="dt" sz="half" idx="10"/>
          </p:nvPr>
        </p:nvSpPr>
        <p:spPr/>
        <p:txBody>
          <a:bodyPr/>
          <a:lstStyle/>
          <a:p>
            <a:fld id="{905B4790-A63C-43ED-B68A-6D2849AD7CA9}" type="datetime1">
              <a:rPr lang="en-US" smtClean="0"/>
              <a:t>12/14/2022</a:t>
            </a:fld>
            <a:endParaRPr lang="en-US" dirty="0"/>
          </a:p>
        </p:txBody>
      </p:sp>
      <p:sp>
        <p:nvSpPr>
          <p:cNvPr id="6" name="Footer Placeholder 5">
            <a:extLst>
              <a:ext uri="{FF2B5EF4-FFF2-40B4-BE49-F238E27FC236}">
                <a16:creationId xmlns:a16="http://schemas.microsoft.com/office/drawing/2014/main" id="{1A48BB35-9F9D-4CE6-9B58-113B094F6B5B}"/>
              </a:ext>
            </a:extLst>
          </p:cNvPr>
          <p:cNvSpPr>
            <a:spLocks noGrp="1"/>
          </p:cNvSpPr>
          <p:nvPr>
            <p:ph type="ftr" sz="quarter" idx="11"/>
          </p:nvPr>
        </p:nvSpPr>
        <p:spPr/>
        <p:txBody>
          <a:bodyPr/>
          <a:lstStyle/>
          <a:p>
            <a:r>
              <a:rPr lang="en-US"/>
              <a:t>© 2020 Cognizant</a:t>
            </a:r>
            <a:endParaRPr lang="en-US" dirty="0"/>
          </a:p>
        </p:txBody>
      </p:sp>
      <p:sp>
        <p:nvSpPr>
          <p:cNvPr id="7" name="Slide Number Placeholder 6">
            <a:extLst>
              <a:ext uri="{FF2B5EF4-FFF2-40B4-BE49-F238E27FC236}">
                <a16:creationId xmlns:a16="http://schemas.microsoft.com/office/drawing/2014/main" id="{53606C9F-D7ED-4FD8-B0F6-C62354279FAA}"/>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4B115615-761F-445E-87C9-9E35C790E640}"/>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Media Placeholder 7">
            <a:extLst>
              <a:ext uri="{FF2B5EF4-FFF2-40B4-BE49-F238E27FC236}">
                <a16:creationId xmlns:a16="http://schemas.microsoft.com/office/drawing/2014/main" id="{C20B5319-2B45-4252-BEAB-FDF0E14B7070}"/>
              </a:ext>
            </a:extLst>
          </p:cNvPr>
          <p:cNvSpPr>
            <a:spLocks noGrp="1"/>
          </p:cNvSpPr>
          <p:nvPr>
            <p:ph type="media" sz="quarter" idx="14" hasCustomPrompt="1"/>
          </p:nvPr>
        </p:nvSpPr>
        <p:spPr>
          <a:xfrm>
            <a:off x="4654296" y="1261872"/>
            <a:ext cx="4489704" cy="3319272"/>
          </a:xfrm>
        </p:spPr>
        <p:txBody>
          <a:bodyPr anchor="ctr"/>
          <a:lstStyle>
            <a:lvl1pPr algn="ctr">
              <a:defRPr/>
            </a:lvl1pPr>
          </a:lstStyle>
          <a:p>
            <a:r>
              <a:rPr lang="en-US" dirty="0"/>
              <a:t>Insert Media here</a:t>
            </a:r>
          </a:p>
        </p:txBody>
      </p:sp>
      <p:pic>
        <p:nvPicPr>
          <p:cNvPr id="11" name="Picture 10">
            <a:extLst>
              <a:ext uri="{FF2B5EF4-FFF2-40B4-BE49-F238E27FC236}">
                <a16:creationId xmlns:a16="http://schemas.microsoft.com/office/drawing/2014/main" id="{E8E423FB-65E5-44B7-A219-A6E67DC3F2EE}"/>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76983980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Header &amp; 2-Column (Numbered text on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4657344" y="1261872"/>
            <a:ext cx="4111752" cy="3319272"/>
          </a:xfrm>
        </p:spPr>
        <p:txBody>
          <a:bodyPr/>
          <a:lstStyle>
            <a:lvl1pPr marL="228600" indent="-228600">
              <a:buFont typeface="+mj-lt"/>
              <a:buAutoNum type="arabicPeriod"/>
              <a:defRPr/>
            </a:lvl1pPr>
            <a:lvl2pPr marL="0" indent="0">
              <a:buNone/>
              <a:defRPr sz="1400">
                <a:solidFill>
                  <a:schemeClr val="tx2"/>
                </a:solidFill>
              </a:defRPr>
            </a:lvl2pPr>
            <a:lvl3pPr marL="228600" indent="-228600">
              <a:buClrTx/>
              <a:buSzPct val="125000"/>
              <a:buFont typeface="Arial" panose="020B0604020202020204" pitchFamily="34" charset="0"/>
              <a:buChar char="•"/>
              <a:defRPr sz="1400"/>
            </a:lvl3pPr>
            <a:lvl4pPr marL="457200" indent="-228600">
              <a:buClrTx/>
              <a:buSzPct val="90000"/>
              <a:buFont typeface="Arial" panose="020B0604020202020204" pitchFamily="34" charset="0"/>
              <a:buChar char="–"/>
              <a:defRPr sz="1400"/>
            </a:lvl4pPr>
            <a:lvl5pPr marL="685800" indent="-228600">
              <a:buClrTx/>
              <a:buSzPct val="90000"/>
              <a:buFont typeface="Courier New" panose="02070309020205020404" pitchFamily="49" charset="0"/>
              <a:buChar char="o"/>
              <a:defRPr sz="1400"/>
            </a:lvl5pPr>
            <a:lvl6pPr marL="685800" indent="-228600">
              <a:buClrTx/>
              <a:buSzPct val="90000"/>
              <a:buFont typeface="Courier New" panose="02070309020205020404" pitchFamily="49" charset="0"/>
              <a:buChar char="o"/>
              <a:defRPr sz="1400"/>
            </a:lvl6pPr>
            <a:lvl7pPr marL="685800" indent="-228600">
              <a:buClrTx/>
              <a:buFont typeface="Courier New" panose="02070309020205020404" pitchFamily="49" charset="0"/>
              <a:buChar char="o"/>
              <a:defRPr sz="1400"/>
            </a:lvl7pPr>
            <a:lvl8pPr marL="685800" indent="-228600">
              <a:buClrTx/>
              <a:buFont typeface="Courier New" panose="02070309020205020404" pitchFamily="49" charset="0"/>
              <a:buChar char="o"/>
              <a:defRPr sz="1400"/>
            </a:lvl8pPr>
            <a:lvl9pPr marL="685800" indent="-228600">
              <a:buClrTx/>
              <a:buFont typeface="Courier New" panose="02070309020205020404" pitchFamily="49" charset="0"/>
              <a:buChar char="o"/>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384048" y="1261872"/>
            <a:ext cx="4114800" cy="3319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06B50EE-F85F-414C-BE60-AD14E1007491}"/>
              </a:ext>
            </a:extLst>
          </p:cNvPr>
          <p:cNvSpPr>
            <a:spLocks noGrp="1"/>
          </p:cNvSpPr>
          <p:nvPr>
            <p:ph type="dt" sz="half" idx="10"/>
          </p:nvPr>
        </p:nvSpPr>
        <p:spPr/>
        <p:txBody>
          <a:bodyPr/>
          <a:lstStyle/>
          <a:p>
            <a:fld id="{D2E70C2E-52F3-4886-A32F-B93ADA991FE8}" type="datetime1">
              <a:rPr lang="en-US" smtClean="0"/>
              <a:t>12/14/2022</a:t>
            </a:fld>
            <a:endParaRPr lang="en-US" dirty="0"/>
          </a:p>
        </p:txBody>
      </p:sp>
      <p:sp>
        <p:nvSpPr>
          <p:cNvPr id="6" name="Footer Placeholder 5">
            <a:extLst>
              <a:ext uri="{FF2B5EF4-FFF2-40B4-BE49-F238E27FC236}">
                <a16:creationId xmlns:a16="http://schemas.microsoft.com/office/drawing/2014/main" id="{CA680250-28FD-4174-9EB0-1AD32A5E32B9}"/>
              </a:ext>
            </a:extLst>
          </p:cNvPr>
          <p:cNvSpPr>
            <a:spLocks noGrp="1"/>
          </p:cNvSpPr>
          <p:nvPr>
            <p:ph type="ftr" sz="quarter" idx="11"/>
          </p:nvPr>
        </p:nvSpPr>
        <p:spPr/>
        <p:txBody>
          <a:bodyPr/>
          <a:lstStyle/>
          <a:p>
            <a:r>
              <a:rPr lang="en-US"/>
              <a:t>© 2020 Cognizant</a:t>
            </a:r>
            <a:endParaRPr lang="en-US" dirty="0"/>
          </a:p>
        </p:txBody>
      </p:sp>
      <p:sp>
        <p:nvSpPr>
          <p:cNvPr id="7" name="Slide Number Placeholder 6">
            <a:extLst>
              <a:ext uri="{FF2B5EF4-FFF2-40B4-BE49-F238E27FC236}">
                <a16:creationId xmlns:a16="http://schemas.microsoft.com/office/drawing/2014/main" id="{ABBD98C7-B739-4171-A506-25C2647C38A7}"/>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AE871DB6-0162-4A88-A1DE-BA2AD504F4FC}"/>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A665A60-4126-4C36-935C-5B20305506C9}"/>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303778392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 Header, Picture &amp; Number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4657344" y="1261872"/>
            <a:ext cx="4111752" cy="3319272"/>
          </a:xfrm>
        </p:spPr>
        <p:txBody>
          <a:bodyPr/>
          <a:lstStyle>
            <a:lvl1pPr marL="228600" indent="-228600">
              <a:buFont typeface="+mj-lt"/>
              <a:buAutoNum type="arabicPeriod"/>
              <a:defRPr/>
            </a:lvl1pPr>
            <a:lvl2pPr marL="0" indent="0">
              <a:buNone/>
              <a:defRPr sz="1400">
                <a:solidFill>
                  <a:schemeClr val="tx2"/>
                </a:solidFill>
              </a:defRPr>
            </a:lvl2pPr>
            <a:lvl3pPr marL="228600" indent="-228600">
              <a:buClrTx/>
              <a:buSzPct val="125000"/>
              <a:buFont typeface="Arial" panose="020B0604020202020204" pitchFamily="34" charset="0"/>
              <a:buChar char="•"/>
              <a:defRPr sz="1400"/>
            </a:lvl3pPr>
            <a:lvl4pPr marL="457200" indent="-228600">
              <a:buClrTx/>
              <a:buSzPct val="90000"/>
              <a:buFont typeface="Arial" panose="020B0604020202020204" pitchFamily="34" charset="0"/>
              <a:buChar char="–"/>
              <a:defRPr sz="1400"/>
            </a:lvl4pPr>
            <a:lvl5pPr marL="685800" indent="-228600">
              <a:buClrTx/>
              <a:buSzPct val="90000"/>
              <a:buFont typeface="Courier New" panose="02070309020205020404" pitchFamily="49" charset="0"/>
              <a:buChar char="o"/>
              <a:defRPr sz="1400"/>
            </a:lvl5pPr>
            <a:lvl6pPr marL="685800" indent="-228600">
              <a:buClrTx/>
              <a:buSzPct val="90000"/>
              <a:buFont typeface="Courier New" panose="02070309020205020404" pitchFamily="49" charset="0"/>
              <a:buChar char="o"/>
              <a:defRPr sz="1400"/>
            </a:lvl6pPr>
            <a:lvl7pPr marL="685800" indent="-228600">
              <a:buClrTx/>
              <a:buFont typeface="Courier New" panose="02070309020205020404" pitchFamily="49" charset="0"/>
              <a:buChar char="o"/>
              <a:defRPr sz="1400"/>
            </a:lvl7pPr>
            <a:lvl8pPr marL="685800" indent="-228600">
              <a:buClrTx/>
              <a:buFont typeface="Courier New" panose="02070309020205020404" pitchFamily="49" charset="0"/>
              <a:buChar char="o"/>
              <a:defRPr sz="1400"/>
            </a:lvl8pPr>
            <a:lvl9pPr marL="685800" indent="-228600">
              <a:buClrTx/>
              <a:buFont typeface="Courier New" panose="02070309020205020404" pitchFamily="49" charset="0"/>
              <a:buChar char="o"/>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06B50EE-F85F-414C-BE60-AD14E1007491}"/>
              </a:ext>
            </a:extLst>
          </p:cNvPr>
          <p:cNvSpPr>
            <a:spLocks noGrp="1"/>
          </p:cNvSpPr>
          <p:nvPr>
            <p:ph type="dt" sz="half" idx="10"/>
          </p:nvPr>
        </p:nvSpPr>
        <p:spPr/>
        <p:txBody>
          <a:bodyPr/>
          <a:lstStyle/>
          <a:p>
            <a:fld id="{487A388D-1B7B-4DC0-BC2B-3225D3D13626}" type="datetime1">
              <a:rPr lang="en-US" smtClean="0"/>
              <a:t>12/14/2022</a:t>
            </a:fld>
            <a:endParaRPr lang="en-US" dirty="0"/>
          </a:p>
        </p:txBody>
      </p:sp>
      <p:sp>
        <p:nvSpPr>
          <p:cNvPr id="6" name="Footer Placeholder 5">
            <a:extLst>
              <a:ext uri="{FF2B5EF4-FFF2-40B4-BE49-F238E27FC236}">
                <a16:creationId xmlns:a16="http://schemas.microsoft.com/office/drawing/2014/main" id="{CA680250-28FD-4174-9EB0-1AD32A5E32B9}"/>
              </a:ext>
            </a:extLst>
          </p:cNvPr>
          <p:cNvSpPr>
            <a:spLocks noGrp="1"/>
          </p:cNvSpPr>
          <p:nvPr>
            <p:ph type="ftr" sz="quarter" idx="11"/>
          </p:nvPr>
        </p:nvSpPr>
        <p:spPr/>
        <p:txBody>
          <a:bodyPr/>
          <a:lstStyle/>
          <a:p>
            <a:r>
              <a:rPr lang="en-US"/>
              <a:t>© 2020 Cognizant</a:t>
            </a:r>
            <a:endParaRPr lang="en-US" dirty="0"/>
          </a:p>
        </p:txBody>
      </p:sp>
      <p:sp>
        <p:nvSpPr>
          <p:cNvPr id="7" name="Slide Number Placeholder 6">
            <a:extLst>
              <a:ext uri="{FF2B5EF4-FFF2-40B4-BE49-F238E27FC236}">
                <a16:creationId xmlns:a16="http://schemas.microsoft.com/office/drawing/2014/main" id="{ABBD98C7-B739-4171-A506-25C2647C38A7}"/>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AE871DB6-0162-4A88-A1DE-BA2AD504F4FC}"/>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Picture Placeholder 7">
            <a:extLst>
              <a:ext uri="{FF2B5EF4-FFF2-40B4-BE49-F238E27FC236}">
                <a16:creationId xmlns:a16="http://schemas.microsoft.com/office/drawing/2014/main" id="{B791A77E-A9F3-439D-B41C-153F4D9DA613}"/>
              </a:ext>
            </a:extLst>
          </p:cNvPr>
          <p:cNvSpPr>
            <a:spLocks noGrp="1"/>
          </p:cNvSpPr>
          <p:nvPr>
            <p:ph type="pic" sz="quarter" idx="17"/>
          </p:nvPr>
        </p:nvSpPr>
        <p:spPr>
          <a:xfrm>
            <a:off x="1" y="1261872"/>
            <a:ext cx="4498848" cy="3319272"/>
          </a:xfrm>
          <a:prstGeom prst="rect">
            <a:avLst/>
          </a:prstGeom>
        </p:spPr>
        <p:txBody>
          <a:bodyPr anchor="ctr">
            <a:normAutofit/>
          </a:bodyPr>
          <a:lstStyle>
            <a:lvl1pPr marL="0" indent="0" algn="ctr">
              <a:buNone/>
              <a:defRPr>
                <a:solidFill>
                  <a:schemeClr val="tx2"/>
                </a:solidFill>
              </a:defRPr>
            </a:lvl1pPr>
          </a:lstStyle>
          <a:p>
            <a:r>
              <a:rPr lang="en-US"/>
              <a:t>Click icon to add picture</a:t>
            </a:r>
            <a:endParaRPr lang="en-US" dirty="0"/>
          </a:p>
        </p:txBody>
      </p:sp>
      <p:pic>
        <p:nvPicPr>
          <p:cNvPr id="12" name="Picture 11">
            <a:extLst>
              <a:ext uri="{FF2B5EF4-FFF2-40B4-BE49-F238E27FC236}">
                <a16:creationId xmlns:a16="http://schemas.microsoft.com/office/drawing/2014/main" id="{93101BBA-D0AC-40A0-823F-9602CC060283}"/>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120212756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 Header, Media &amp; Number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384048" y="274320"/>
            <a:ext cx="8385048" cy="79552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4657344" y="1261872"/>
            <a:ext cx="4111752" cy="3319272"/>
          </a:xfrm>
        </p:spPr>
        <p:txBody>
          <a:bodyPr/>
          <a:lstStyle>
            <a:lvl1pPr marL="228600" indent="-228600">
              <a:buFont typeface="+mj-lt"/>
              <a:buAutoNum type="arabicPeriod"/>
              <a:defRPr/>
            </a:lvl1pPr>
            <a:lvl2pPr marL="0" indent="0">
              <a:buNone/>
              <a:defRPr sz="1400">
                <a:solidFill>
                  <a:schemeClr val="tx2"/>
                </a:solidFill>
              </a:defRPr>
            </a:lvl2pPr>
            <a:lvl3pPr marL="228600" indent="-228600">
              <a:buClrTx/>
              <a:buSzPct val="125000"/>
              <a:buFont typeface="Arial" panose="020B0604020202020204" pitchFamily="34" charset="0"/>
              <a:buChar char="•"/>
              <a:defRPr sz="1400"/>
            </a:lvl3pPr>
            <a:lvl4pPr marL="457200" indent="-228600">
              <a:buClrTx/>
              <a:buSzPct val="90000"/>
              <a:buFont typeface="Arial" panose="020B0604020202020204" pitchFamily="34" charset="0"/>
              <a:buChar char="–"/>
              <a:defRPr sz="1400"/>
            </a:lvl4pPr>
            <a:lvl5pPr marL="685800" indent="-228600">
              <a:buClrTx/>
              <a:buSzPct val="90000"/>
              <a:buFont typeface="Courier New" panose="02070309020205020404" pitchFamily="49" charset="0"/>
              <a:buChar char="o"/>
              <a:defRPr sz="1400"/>
            </a:lvl5pPr>
            <a:lvl6pPr marL="685800" indent="-228600">
              <a:buClrTx/>
              <a:buSzPct val="90000"/>
              <a:buFont typeface="Courier New" panose="02070309020205020404" pitchFamily="49" charset="0"/>
              <a:buChar char="o"/>
              <a:defRPr sz="1400"/>
            </a:lvl6pPr>
            <a:lvl7pPr marL="685800" indent="-228600">
              <a:buClrTx/>
              <a:buFont typeface="Courier New" panose="02070309020205020404" pitchFamily="49" charset="0"/>
              <a:buChar char="o"/>
              <a:defRPr sz="1400"/>
            </a:lvl7pPr>
            <a:lvl8pPr marL="685800" indent="-228600">
              <a:buClrTx/>
              <a:buFont typeface="Courier New" panose="02070309020205020404" pitchFamily="49" charset="0"/>
              <a:buChar char="o"/>
              <a:defRPr sz="1400"/>
            </a:lvl8pPr>
            <a:lvl9pPr marL="685800" indent="-228600">
              <a:buClrTx/>
              <a:buFont typeface="Courier New" panose="02070309020205020404" pitchFamily="49" charset="0"/>
              <a:buChar char="o"/>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06B50EE-F85F-414C-BE60-AD14E1007491}"/>
              </a:ext>
            </a:extLst>
          </p:cNvPr>
          <p:cNvSpPr>
            <a:spLocks noGrp="1"/>
          </p:cNvSpPr>
          <p:nvPr>
            <p:ph type="dt" sz="half" idx="10"/>
          </p:nvPr>
        </p:nvSpPr>
        <p:spPr/>
        <p:txBody>
          <a:bodyPr/>
          <a:lstStyle/>
          <a:p>
            <a:fld id="{46775DC5-F5A1-4068-9296-7A5172F2B50C}" type="datetime1">
              <a:rPr lang="en-US" smtClean="0"/>
              <a:t>12/14/2022</a:t>
            </a:fld>
            <a:endParaRPr lang="en-US" dirty="0"/>
          </a:p>
        </p:txBody>
      </p:sp>
      <p:sp>
        <p:nvSpPr>
          <p:cNvPr id="6" name="Footer Placeholder 5">
            <a:extLst>
              <a:ext uri="{FF2B5EF4-FFF2-40B4-BE49-F238E27FC236}">
                <a16:creationId xmlns:a16="http://schemas.microsoft.com/office/drawing/2014/main" id="{CA680250-28FD-4174-9EB0-1AD32A5E32B9}"/>
              </a:ext>
            </a:extLst>
          </p:cNvPr>
          <p:cNvSpPr>
            <a:spLocks noGrp="1"/>
          </p:cNvSpPr>
          <p:nvPr>
            <p:ph type="ftr" sz="quarter" idx="11"/>
          </p:nvPr>
        </p:nvSpPr>
        <p:spPr/>
        <p:txBody>
          <a:bodyPr/>
          <a:lstStyle/>
          <a:p>
            <a:r>
              <a:rPr lang="en-US"/>
              <a:t>© 2020 Cognizant</a:t>
            </a:r>
            <a:endParaRPr lang="en-US" dirty="0"/>
          </a:p>
        </p:txBody>
      </p:sp>
      <p:sp>
        <p:nvSpPr>
          <p:cNvPr id="7" name="Slide Number Placeholder 6">
            <a:extLst>
              <a:ext uri="{FF2B5EF4-FFF2-40B4-BE49-F238E27FC236}">
                <a16:creationId xmlns:a16="http://schemas.microsoft.com/office/drawing/2014/main" id="{ABBD98C7-B739-4171-A506-25C2647C38A7}"/>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AE871DB6-0162-4A88-A1DE-BA2AD504F4FC}"/>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Media Placeholder 7">
            <a:extLst>
              <a:ext uri="{FF2B5EF4-FFF2-40B4-BE49-F238E27FC236}">
                <a16:creationId xmlns:a16="http://schemas.microsoft.com/office/drawing/2014/main" id="{7A841180-8D0B-4829-9826-A334842E6739}"/>
              </a:ext>
            </a:extLst>
          </p:cNvPr>
          <p:cNvSpPr>
            <a:spLocks noGrp="1"/>
          </p:cNvSpPr>
          <p:nvPr>
            <p:ph type="media" sz="quarter" idx="14" hasCustomPrompt="1"/>
          </p:nvPr>
        </p:nvSpPr>
        <p:spPr>
          <a:xfrm>
            <a:off x="0" y="1261872"/>
            <a:ext cx="4498848" cy="3319272"/>
          </a:xfrm>
        </p:spPr>
        <p:txBody>
          <a:bodyPr anchor="ctr"/>
          <a:lstStyle>
            <a:lvl1pPr marL="0" marR="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Insert Media here</a:t>
            </a:r>
          </a:p>
        </p:txBody>
      </p:sp>
      <p:pic>
        <p:nvPicPr>
          <p:cNvPr id="13" name="Picture 12">
            <a:extLst>
              <a:ext uri="{FF2B5EF4-FFF2-40B4-BE49-F238E27FC236}">
                <a16:creationId xmlns:a16="http://schemas.microsoft.com/office/drawing/2014/main" id="{A0714AE5-4850-4466-8C9F-DD59FC000F54}"/>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316554730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Advance Divider / Quot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81C643-B400-4457-BA76-DC5CEB304A5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23827" cy="5143500"/>
          </a:xfrm>
          <a:prstGeom prst="rect">
            <a:avLst/>
          </a:prstGeom>
        </p:spPr>
      </p:pic>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1490472" y="1225296"/>
            <a:ext cx="6720840" cy="1719072"/>
          </a:xfrm>
        </p:spPr>
        <p:txBody>
          <a:bodyPr anchor="t" anchorCtr="0">
            <a:noAutofit/>
          </a:bodyPr>
          <a:lstStyle>
            <a:lvl1pPr>
              <a:defRPr sz="4400">
                <a:solidFill>
                  <a:schemeClr val="tx1"/>
                </a:solidFill>
              </a:defRPr>
            </a:lvl1pPr>
            <a:lvl2pPr marL="231775" indent="-231775">
              <a:buNone/>
              <a:defRPr sz="4400">
                <a:solidFill>
                  <a:schemeClr val="tx1"/>
                </a:solidFill>
              </a:defRPr>
            </a:lvl2pPr>
            <a:lvl3pPr marL="228600" indent="-228600">
              <a:buClrTx/>
              <a:buFont typeface="Arial" panose="020B0604020202020204" pitchFamily="34" charset="0"/>
              <a:buChar char="•"/>
              <a:defRPr>
                <a:solidFill>
                  <a:schemeClr val="tx1"/>
                </a:solidFill>
              </a:defRPr>
            </a:lvl3pPr>
            <a:lvl4pPr marL="0" indent="0">
              <a:buClrTx/>
              <a:buFont typeface="Arial" panose="020B0604020202020204" pitchFamily="34" charset="0"/>
              <a:buNone/>
              <a:defRPr sz="1200" i="1">
                <a:solidFill>
                  <a:schemeClr val="tx1"/>
                </a:solidFill>
              </a:defRPr>
            </a:lvl4pPr>
            <a:lvl5pPr marL="0" indent="0">
              <a:buClrTx/>
              <a:buFont typeface="Arial" panose="020B0604020202020204" pitchFamily="34" charset="0"/>
              <a:buNone/>
              <a:defRPr sz="1200" i="1">
                <a:solidFill>
                  <a:schemeClr val="tx1"/>
                </a:solidFill>
              </a:defRPr>
            </a:lvl5pPr>
            <a:lvl6pPr marL="0" indent="0">
              <a:buClrTx/>
              <a:buFont typeface="Arial" panose="020B0604020202020204" pitchFamily="34" charset="0"/>
              <a:buNone/>
              <a:defRPr sz="1200" i="1">
                <a:solidFill>
                  <a:schemeClr val="tx1"/>
                </a:solidFill>
              </a:defRPr>
            </a:lvl6pPr>
            <a:lvl7pPr marL="0" indent="0">
              <a:buClrTx/>
              <a:buNone/>
              <a:defRPr sz="1200" i="1">
                <a:solidFill>
                  <a:schemeClr val="tx1"/>
                </a:solidFill>
              </a:defRPr>
            </a:lvl7pPr>
            <a:lvl8pPr marL="0" indent="0">
              <a:buClrTx/>
              <a:buNone/>
              <a:defRPr sz="1200" i="1">
                <a:solidFill>
                  <a:schemeClr val="tx1"/>
                </a:solidFill>
              </a:defRPr>
            </a:lvl8pPr>
            <a:lvl9pPr marL="0" indent="0">
              <a:buClrTx/>
              <a:buFont typeface="Arial" panose="020B0604020202020204" pitchFamily="34" charset="0"/>
              <a:buNone/>
              <a:defRPr sz="1200" i="1">
                <a:solidFill>
                  <a:schemeClr val="tx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a:xfrm>
            <a:off x="5486400" y="4800600"/>
            <a:ext cx="914400" cy="155448"/>
          </a:xfrm>
        </p:spPr>
        <p:txBody>
          <a:bodyPr/>
          <a:lstStyle>
            <a:lvl1pPr>
              <a:defRPr>
                <a:solidFill>
                  <a:schemeClr val="tx1"/>
                </a:solidFill>
              </a:defRPr>
            </a:lvl1pPr>
          </a:lstStyle>
          <a:p>
            <a:fld id="{DBF68AE1-4079-4320-870D-D42F03E1D531}" type="datetime1">
              <a:rPr lang="en-US" smtClean="0"/>
              <a:t>12/14/2022</a:t>
            </a:fld>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1490471" y="4800600"/>
            <a:ext cx="4572000" cy="155448"/>
          </a:xfrm>
        </p:spPr>
        <p:txBody>
          <a:bodyPr/>
          <a:lstStyle>
            <a:lvl1pPr>
              <a:defRPr>
                <a:solidFill>
                  <a:schemeClr val="tx1"/>
                </a:solidFill>
              </a:defRPr>
            </a:lvl1pPr>
          </a:lstStyle>
          <a:p>
            <a:r>
              <a:rPr lang="en-US"/>
              <a:t>© 2020 Cognizant</a:t>
            </a:r>
            <a:endParaRPr lang="en-US" dirty="0"/>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bwMode="white">
          <a:xfrm>
            <a:off x="310896" y="4800600"/>
            <a:ext cx="228600" cy="155448"/>
          </a:xfrm>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userDrawn="1"/>
        </p:nvCxnSpPr>
        <p:spPr>
          <a:xfrm>
            <a:off x="1490471" y="1097280"/>
            <a:ext cx="672084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120ADF0C-4BBB-45C4-865D-6FA4EAC3794C}"/>
              </a:ext>
            </a:extLst>
          </p:cNvPr>
          <p:cNvPicPr>
            <a:picLocks noChangeAspect="1"/>
          </p:cNvPicPr>
          <p:nvPr userDrawn="1"/>
        </p:nvPicPr>
        <p:blipFill>
          <a:blip r:embed="rId3"/>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199896027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White Divider / Quote">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557784" y="1225296"/>
            <a:ext cx="6720840" cy="1719072"/>
          </a:xfrm>
        </p:spPr>
        <p:txBody>
          <a:bodyPr anchor="t" anchorCtr="0">
            <a:noAutofit/>
          </a:bodyPr>
          <a:lstStyle>
            <a:lvl1pPr>
              <a:defRPr sz="4400">
                <a:solidFill>
                  <a:schemeClr val="tx1"/>
                </a:solidFill>
              </a:defRPr>
            </a:lvl1pPr>
            <a:lvl2pPr marL="231775" indent="-231775">
              <a:buNone/>
              <a:defRPr sz="4400">
                <a:solidFill>
                  <a:schemeClr val="tx1"/>
                </a:solidFill>
              </a:defRPr>
            </a:lvl2pPr>
            <a:lvl3pPr marL="228600" indent="-228600">
              <a:buClrTx/>
              <a:buSzPct val="125000"/>
              <a:buFont typeface="Arial" panose="020B0604020202020204" pitchFamily="34" charset="0"/>
              <a:buChar char="•"/>
              <a:defRPr>
                <a:solidFill>
                  <a:schemeClr val="tx1"/>
                </a:solidFill>
              </a:defRPr>
            </a:lvl3pPr>
            <a:lvl4pPr marL="0" indent="0">
              <a:buClrTx/>
              <a:buFont typeface="Arial" panose="020B0604020202020204" pitchFamily="34" charset="0"/>
              <a:buNone/>
              <a:defRPr sz="1200" i="1">
                <a:solidFill>
                  <a:schemeClr val="tx1"/>
                </a:solidFill>
              </a:defRPr>
            </a:lvl4pPr>
            <a:lvl5pPr marL="0" indent="0">
              <a:buClrTx/>
              <a:buFont typeface="Arial" panose="020B0604020202020204" pitchFamily="34" charset="0"/>
              <a:buNone/>
              <a:defRPr sz="1200" i="1">
                <a:solidFill>
                  <a:schemeClr val="tx1"/>
                </a:solidFill>
              </a:defRPr>
            </a:lvl5pPr>
            <a:lvl6pPr marL="0" indent="0">
              <a:buClrTx/>
              <a:buFont typeface="Arial" panose="020B0604020202020204" pitchFamily="34" charset="0"/>
              <a:buNone/>
              <a:defRPr sz="1200" i="1">
                <a:solidFill>
                  <a:schemeClr val="tx1"/>
                </a:solidFill>
                <a:latin typeface="+mn-lt"/>
              </a:defRPr>
            </a:lvl6pPr>
            <a:lvl7pPr marL="0" indent="0">
              <a:buClrTx/>
              <a:buFont typeface="Arial" panose="020B0604020202020204" pitchFamily="34" charset="0"/>
              <a:buNone/>
              <a:defRPr sz="1200" i="1">
                <a:solidFill>
                  <a:schemeClr val="tx1"/>
                </a:solidFill>
              </a:defRPr>
            </a:lvl7pPr>
            <a:lvl8pPr marL="0" indent="0">
              <a:buClrTx/>
              <a:buFont typeface="Arial" panose="020B0604020202020204" pitchFamily="34" charset="0"/>
              <a:buNone/>
              <a:defRPr sz="1200" i="1">
                <a:solidFill>
                  <a:schemeClr val="tx1"/>
                </a:solidFill>
              </a:defRPr>
            </a:lvl8pPr>
            <a:lvl9pPr marL="0" indent="0">
              <a:buClrTx/>
              <a:buFont typeface="Arial" panose="020B0604020202020204" pitchFamily="34" charset="0"/>
              <a:buNone/>
              <a:defRPr sz="1200" i="1">
                <a:solidFill>
                  <a:schemeClr val="tx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p:txBody>
          <a:bodyPr/>
          <a:lstStyle>
            <a:lvl1pPr>
              <a:defRPr>
                <a:solidFill>
                  <a:schemeClr val="tx1"/>
                </a:solidFill>
              </a:defRPr>
            </a:lvl1pPr>
          </a:lstStyle>
          <a:p>
            <a:fld id="{331A5000-06A9-48FF-8FB7-187A7036D288}" type="datetime1">
              <a:rPr lang="en-US" smtClean="0"/>
              <a:t>12/14/2022</a:t>
            </a:fld>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557784" y="4800600"/>
            <a:ext cx="4572000" cy="155448"/>
          </a:xfrm>
        </p:spPr>
        <p:txBody>
          <a:bodyPr/>
          <a:lstStyle>
            <a:lvl1pPr>
              <a:defRPr>
                <a:solidFill>
                  <a:schemeClr val="tx1"/>
                </a:solidFill>
              </a:defRPr>
            </a:lvl1pPr>
          </a:lstStyle>
          <a:p>
            <a:r>
              <a:rPr lang="en-US"/>
              <a:t>© 2020 Cognizant</a:t>
            </a:r>
            <a:endParaRPr lang="en-US" dirty="0"/>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a:xfrm>
            <a:off x="310896" y="4800600"/>
            <a:ext cx="228600" cy="155448"/>
          </a:xfrm>
        </p:spPr>
        <p:txBody>
          <a:bodyPr/>
          <a:lstStyle>
            <a:lvl1pPr>
              <a:defRPr>
                <a:solidFill>
                  <a:schemeClr val="tx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userDrawn="1"/>
        </p:nvCxnSpPr>
        <p:spPr>
          <a:xfrm>
            <a:off x="557784" y="1097280"/>
            <a:ext cx="672084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563F996-94D9-4E07-B4CD-3CF1568075BD}"/>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353468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ue Graphic Double Line Title">
    <p:spTree>
      <p:nvGrpSpPr>
        <p:cNvPr id="1" name=""/>
        <p:cNvGrpSpPr/>
        <p:nvPr/>
      </p:nvGrpSpPr>
      <p:grpSpPr>
        <a:xfrm>
          <a:off x="0" y="0"/>
          <a:ext cx="0" cy="0"/>
          <a:chOff x="0" y="0"/>
          <a:chExt cx="0" cy="0"/>
        </a:xfrm>
      </p:grpSpPr>
      <p:pic>
        <p:nvPicPr>
          <p:cNvPr id="11" name="Picture 10" descr="A picture containing animal&#10;&#10;Description automatically generated">
            <a:extLst>
              <a:ext uri="{FF2B5EF4-FFF2-40B4-BE49-F238E27FC236}">
                <a16:creationId xmlns:a16="http://schemas.microsoft.com/office/drawing/2014/main" id="{760CAE04-42F6-C14D-AB3C-36D5B9FC9F6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396"/>
            <a:ext cx="9144000" cy="5146293"/>
          </a:xfrm>
          <a:prstGeom prst="rect">
            <a:avLst/>
          </a:prstGeom>
        </p:spPr>
      </p:pic>
      <p:sp>
        <p:nvSpPr>
          <p:cNvPr id="29" name="Rectangle 28">
            <a:extLst>
              <a:ext uri="{FF2B5EF4-FFF2-40B4-BE49-F238E27FC236}">
                <a16:creationId xmlns:a16="http://schemas.microsoft.com/office/drawing/2014/main" id="{C96E9237-80A4-8D4D-AF8F-78866C6D2C05}"/>
              </a:ext>
            </a:extLst>
          </p:cNvPr>
          <p:cNvSpPr/>
          <p:nvPr/>
        </p:nvSpPr>
        <p:spPr>
          <a:xfrm>
            <a:off x="0" y="0"/>
            <a:ext cx="9144000" cy="5143500"/>
          </a:xfrm>
          <a:prstGeom prst="rect">
            <a:avLst/>
          </a:prstGeom>
          <a:gradFill>
            <a:gsLst>
              <a:gs pos="59000">
                <a:schemeClr val="accent1">
                  <a:alpha val="96000"/>
                </a:schemeClr>
              </a:gs>
              <a:gs pos="25000">
                <a:schemeClr val="accent3">
                  <a:alpha val="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3E72939B-E866-3F48-956F-028BC0570F3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4119" y="382876"/>
            <a:ext cx="2624563" cy="558418"/>
          </a:xfrm>
          <a:prstGeom prst="rect">
            <a:avLst/>
          </a:prstGeom>
        </p:spPr>
      </p:pic>
      <p:sp>
        <p:nvSpPr>
          <p:cNvPr id="10" name="Title 1">
            <a:extLst>
              <a:ext uri="{FF2B5EF4-FFF2-40B4-BE49-F238E27FC236}">
                <a16:creationId xmlns:a16="http://schemas.microsoft.com/office/drawing/2014/main" id="{62C1B911-F437-1644-81AF-E4F0D63347D5}"/>
              </a:ext>
            </a:extLst>
          </p:cNvPr>
          <p:cNvSpPr>
            <a:spLocks noGrp="1"/>
          </p:cNvSpPr>
          <p:nvPr>
            <p:ph type="ctrTitle" hasCustomPrompt="1"/>
          </p:nvPr>
        </p:nvSpPr>
        <p:spPr bwMode="white">
          <a:xfrm>
            <a:off x="414163" y="1561267"/>
            <a:ext cx="8348837" cy="1107996"/>
          </a:xfrm>
        </p:spPr>
        <p:txBody>
          <a:bodyPr wrap="square" anchor="ctr" anchorCtr="0">
            <a:spAutoFit/>
          </a:bodyPr>
          <a:lstStyle>
            <a:lvl1pPr algn="l">
              <a:defRPr sz="4000" b="1" i="0">
                <a:solidFill>
                  <a:schemeClr val="bg1"/>
                </a:solidFill>
                <a:latin typeface="Arial" panose="020B0604020202020204" pitchFamily="34" charset="0"/>
                <a:cs typeface="Arial" panose="020B0604020202020204" pitchFamily="34" charset="0"/>
              </a:defRPr>
            </a:lvl1pPr>
          </a:lstStyle>
          <a:p>
            <a:pPr lvl="0"/>
            <a:r>
              <a:rPr lang="en-US" dirty="0"/>
              <a:t>Double Line Title Here</a:t>
            </a:r>
            <a:br>
              <a:rPr lang="en-US" dirty="0"/>
            </a:br>
            <a:r>
              <a:rPr lang="en-US" dirty="0"/>
              <a:t>Double Line Title Here</a:t>
            </a:r>
          </a:p>
        </p:txBody>
      </p:sp>
      <p:cxnSp>
        <p:nvCxnSpPr>
          <p:cNvPr id="12" name="Straight Connector 11">
            <a:extLst>
              <a:ext uri="{FF2B5EF4-FFF2-40B4-BE49-F238E27FC236}">
                <a16:creationId xmlns:a16="http://schemas.microsoft.com/office/drawing/2014/main" id="{36779121-E465-634B-B2F7-19C558723B11}"/>
              </a:ext>
            </a:extLst>
          </p:cNvPr>
          <p:cNvCxnSpPr>
            <a:cxnSpLocks/>
          </p:cNvCxnSpPr>
          <p:nvPr/>
        </p:nvCxnSpPr>
        <p:spPr bwMode="white">
          <a:xfrm flipH="1">
            <a:off x="392897" y="3365738"/>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 Placeholder 6">
            <a:extLst>
              <a:ext uri="{FF2B5EF4-FFF2-40B4-BE49-F238E27FC236}">
                <a16:creationId xmlns:a16="http://schemas.microsoft.com/office/drawing/2014/main" id="{B6882BFA-92D1-754C-8A6B-468712FCC892}"/>
              </a:ext>
            </a:extLst>
          </p:cNvPr>
          <p:cNvSpPr>
            <a:spLocks noGrp="1"/>
          </p:cNvSpPr>
          <p:nvPr>
            <p:ph type="body" sz="quarter" idx="12" hasCustomPrompt="1"/>
          </p:nvPr>
        </p:nvSpPr>
        <p:spPr>
          <a:xfrm>
            <a:off x="414163" y="2730312"/>
            <a:ext cx="8327698" cy="406477"/>
          </a:xfrm>
        </p:spPr>
        <p:txBody>
          <a:bodyPr anchor="ctr" anchorCtr="0">
            <a:noAutofit/>
          </a:bodyPr>
          <a:lstStyle>
            <a:lvl1pPr marL="0" indent="0">
              <a:buFont typeface="Arial" panose="020B0604020202020204" pitchFamily="34" charset="0"/>
              <a:buNone/>
              <a:defRPr sz="2000">
                <a:solidFill>
                  <a:schemeClr val="bg1"/>
                </a:solidFill>
              </a:defRPr>
            </a:lvl1pPr>
            <a:lvl2pPr marL="0" indent="0">
              <a:buNone/>
              <a:defRPr>
                <a:solidFill>
                  <a:schemeClr val="bg2"/>
                </a:solidFill>
              </a:defRPr>
            </a:lvl2pPr>
            <a:lvl3pPr marL="228600" indent="0">
              <a:buNone/>
              <a:defRPr/>
            </a:lvl3pPr>
          </a:lstStyle>
          <a:p>
            <a:pPr lvl="0"/>
            <a:r>
              <a:rPr lang="en-US" dirty="0"/>
              <a:t>Speaker’s Full Name or Subtitle</a:t>
            </a:r>
          </a:p>
        </p:txBody>
      </p:sp>
      <p:sp>
        <p:nvSpPr>
          <p:cNvPr id="14" name="Text Placeholder 20">
            <a:extLst>
              <a:ext uri="{FF2B5EF4-FFF2-40B4-BE49-F238E27FC236}">
                <a16:creationId xmlns:a16="http://schemas.microsoft.com/office/drawing/2014/main" id="{E25F6749-10D1-E840-B58E-0BD71C6C4BD7}"/>
              </a:ext>
            </a:extLst>
          </p:cNvPr>
          <p:cNvSpPr>
            <a:spLocks noGrp="1"/>
          </p:cNvSpPr>
          <p:nvPr>
            <p:ph type="body" sz="quarter" idx="13" hasCustomPrompt="1"/>
          </p:nvPr>
        </p:nvSpPr>
        <p:spPr>
          <a:xfrm>
            <a:off x="414163" y="3485244"/>
            <a:ext cx="8324523" cy="254000"/>
          </a:xfrm>
        </p:spPr>
        <p:txBody>
          <a:bodyPr anchor="ctr" anchorCtr="0">
            <a:normAutofit/>
          </a:bodyPr>
          <a:lstStyle>
            <a:lvl1pPr>
              <a:defRPr sz="1600">
                <a:solidFill>
                  <a:schemeClr val="accent4"/>
                </a:solidFill>
              </a:defRPr>
            </a:lvl1pPr>
          </a:lstStyle>
          <a:p>
            <a:r>
              <a:rPr lang="en-US" dirty="0"/>
              <a:t>Speaker title and/or date</a:t>
            </a:r>
          </a:p>
        </p:txBody>
      </p:sp>
      <p:sp>
        <p:nvSpPr>
          <p:cNvPr id="15" name="Footer Placeholder 8">
            <a:extLst>
              <a:ext uri="{FF2B5EF4-FFF2-40B4-BE49-F238E27FC236}">
                <a16:creationId xmlns:a16="http://schemas.microsoft.com/office/drawing/2014/main" id="{9E90ED61-02F0-014B-ABEE-2397CF3B968C}"/>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bg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endParaRPr lang="en-US"/>
          </a:p>
        </p:txBody>
      </p:sp>
    </p:spTree>
    <p:extLst>
      <p:ext uri="{BB962C8B-B14F-4D97-AF65-F5344CB8AC3E}">
        <p14:creationId xmlns:p14="http://schemas.microsoft.com/office/powerpoint/2010/main" val="110501560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Blue Divider / Quote">
    <p:bg>
      <p:bgPr>
        <a:solidFill>
          <a:schemeClr val="tx1"/>
        </a:solidFill>
        <a:effectLst/>
      </p:bgPr>
    </p:bg>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B47FCECF-73EE-4938-97F6-6222F9DD4575}"/>
              </a:ext>
            </a:extLst>
          </p:cNvPr>
          <p:cNvSpPr>
            <a:spLocks noGrp="1"/>
          </p:cNvSpPr>
          <p:nvPr>
            <p:ph type="body" sz="quarter" idx="13"/>
          </p:nvPr>
        </p:nvSpPr>
        <p:spPr>
          <a:xfrm>
            <a:off x="557784" y="1225296"/>
            <a:ext cx="6720840" cy="1719072"/>
          </a:xfrm>
        </p:spPr>
        <p:txBody>
          <a:bodyPr anchor="t" anchorCtr="0">
            <a:noAutofit/>
          </a:bodyPr>
          <a:lstStyle>
            <a:lvl1pPr>
              <a:defRPr sz="4400">
                <a:solidFill>
                  <a:schemeClr val="bg1"/>
                </a:solidFill>
              </a:defRPr>
            </a:lvl1pPr>
            <a:lvl2pPr marL="231775" indent="-231775">
              <a:buNone/>
              <a:defRPr sz="4400">
                <a:solidFill>
                  <a:schemeClr val="bg1"/>
                </a:solidFill>
              </a:defRPr>
            </a:lvl2pPr>
            <a:lvl3pPr marL="228600" indent="-228600">
              <a:buClrTx/>
              <a:buSzPct val="125000"/>
              <a:buFont typeface="Arial" panose="020B0604020202020204" pitchFamily="34" charset="0"/>
              <a:buChar char="•"/>
              <a:defRPr>
                <a:solidFill>
                  <a:schemeClr val="bg1"/>
                </a:solidFill>
              </a:defRPr>
            </a:lvl3pPr>
            <a:lvl4pPr marL="0" indent="0">
              <a:buClrTx/>
              <a:buFont typeface="Arial" panose="020B0604020202020204" pitchFamily="34" charset="0"/>
              <a:buNone/>
              <a:defRPr sz="1200" i="1">
                <a:solidFill>
                  <a:schemeClr val="bg1"/>
                </a:solidFill>
                <a:latin typeface="+mn-lt"/>
              </a:defRPr>
            </a:lvl4pPr>
            <a:lvl5pPr marL="0" indent="0">
              <a:buClrTx/>
              <a:buFont typeface="Arial" panose="020B0604020202020204" pitchFamily="34" charset="0"/>
              <a:buNone/>
              <a:defRPr sz="1200" i="1">
                <a:solidFill>
                  <a:schemeClr val="bg1"/>
                </a:solidFill>
                <a:latin typeface="+mn-lt"/>
              </a:defRPr>
            </a:lvl5pPr>
            <a:lvl6pPr marL="0" indent="0">
              <a:buClrTx/>
              <a:buFont typeface="Arial" panose="020B0604020202020204" pitchFamily="34" charset="0"/>
              <a:buNone/>
              <a:defRPr sz="1200" i="1">
                <a:solidFill>
                  <a:schemeClr val="bg1"/>
                </a:solidFill>
                <a:latin typeface="+mn-lt"/>
              </a:defRPr>
            </a:lvl6pPr>
            <a:lvl7pPr marL="0" indent="0">
              <a:buClrTx/>
              <a:buFont typeface="Arial" panose="020B0604020202020204" pitchFamily="34" charset="0"/>
              <a:buNone/>
              <a:defRPr sz="1200" i="1">
                <a:solidFill>
                  <a:schemeClr val="bg1"/>
                </a:solidFill>
                <a:latin typeface="+mn-lt"/>
              </a:defRPr>
            </a:lvl7pPr>
            <a:lvl8pPr marL="0" indent="0">
              <a:buClrTx/>
              <a:buFont typeface="Arial" panose="020B0604020202020204" pitchFamily="34" charset="0"/>
              <a:buNone/>
              <a:defRPr sz="1200" i="1">
                <a:solidFill>
                  <a:schemeClr val="bg1"/>
                </a:solidFill>
                <a:latin typeface="+mn-lt"/>
              </a:defRPr>
            </a:lvl8pPr>
            <a:lvl9pPr marL="0" indent="0">
              <a:buClrTx/>
              <a:buFont typeface="Arial" panose="020B0604020202020204" pitchFamily="34" charset="0"/>
              <a:buNone/>
              <a:defRPr sz="1200" i="1">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CAECB6D0-2A5A-4D58-8FE1-4A2994CDFC55}"/>
              </a:ext>
            </a:extLst>
          </p:cNvPr>
          <p:cNvSpPr>
            <a:spLocks noGrp="1"/>
          </p:cNvSpPr>
          <p:nvPr>
            <p:ph type="dt" sz="half" idx="14"/>
          </p:nvPr>
        </p:nvSpPr>
        <p:spPr/>
        <p:txBody>
          <a:bodyPr/>
          <a:lstStyle>
            <a:lvl1pPr>
              <a:defRPr>
                <a:solidFill>
                  <a:schemeClr val="bg1"/>
                </a:solidFill>
              </a:defRPr>
            </a:lvl1pPr>
          </a:lstStyle>
          <a:p>
            <a:fld id="{3B649223-C20A-4F8E-9A35-D8BA1533FB3B}" type="datetime1">
              <a:rPr lang="en-US" smtClean="0"/>
              <a:t>12/14/2022</a:t>
            </a:fld>
            <a:endParaRPr lang="en-US" dirty="0"/>
          </a:p>
        </p:txBody>
      </p:sp>
      <p:sp>
        <p:nvSpPr>
          <p:cNvPr id="3" name="Footer Placeholder 2">
            <a:extLst>
              <a:ext uri="{FF2B5EF4-FFF2-40B4-BE49-F238E27FC236}">
                <a16:creationId xmlns:a16="http://schemas.microsoft.com/office/drawing/2014/main" id="{3315279A-CBE5-442B-9406-3D6FDD83D721}"/>
              </a:ext>
            </a:extLst>
          </p:cNvPr>
          <p:cNvSpPr>
            <a:spLocks noGrp="1"/>
          </p:cNvSpPr>
          <p:nvPr>
            <p:ph type="ftr" sz="quarter" idx="15"/>
          </p:nvPr>
        </p:nvSpPr>
        <p:spPr>
          <a:xfrm>
            <a:off x="557784" y="4800600"/>
            <a:ext cx="4572000" cy="15544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r>
              <a:rPr lang="en-US"/>
              <a:t>© 2020 Cognizant</a:t>
            </a:r>
            <a:endParaRPr lang="en-US" dirty="0"/>
          </a:p>
        </p:txBody>
      </p:sp>
      <p:sp>
        <p:nvSpPr>
          <p:cNvPr id="4" name="Slide Number Placeholder 3">
            <a:extLst>
              <a:ext uri="{FF2B5EF4-FFF2-40B4-BE49-F238E27FC236}">
                <a16:creationId xmlns:a16="http://schemas.microsoft.com/office/drawing/2014/main" id="{9D1F1E75-A9F9-49B6-874A-F457E114ACD3}"/>
              </a:ext>
            </a:extLst>
          </p:cNvPr>
          <p:cNvSpPr>
            <a:spLocks noGrp="1"/>
          </p:cNvSpPr>
          <p:nvPr>
            <p:ph type="sldNum" sz="quarter" idx="16"/>
          </p:nvPr>
        </p:nvSpPr>
        <p:spPr>
          <a:xfrm>
            <a:off x="310896" y="4800600"/>
            <a:ext cx="228600" cy="155448"/>
          </a:xfrm>
        </p:spPr>
        <p:txBody>
          <a:bodyPr/>
          <a:lstStyle>
            <a:lvl1pPr>
              <a:defRPr>
                <a:solidFill>
                  <a:schemeClr val="bg1"/>
                </a:solidFill>
              </a:defRPr>
            </a:lvl1p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F437EAAD-C2F6-40CC-8C2D-A4C3970B3E6F}"/>
              </a:ext>
            </a:extLst>
          </p:cNvPr>
          <p:cNvCxnSpPr>
            <a:cxnSpLocks/>
          </p:cNvCxnSpPr>
          <p:nvPr userDrawn="1"/>
        </p:nvCxnSpPr>
        <p:spPr>
          <a:xfrm>
            <a:off x="557784" y="1097280"/>
            <a:ext cx="67208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2990A6E3-DE2F-40B3-955E-42C3550BD2DE}"/>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49580866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E48B4-F4ED-4DA0-AE35-136D1133A4FD}"/>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D65DC66A-BAB7-4355-9ED4-0CA743C61960}"/>
              </a:ext>
            </a:extLst>
          </p:cNvPr>
          <p:cNvSpPr>
            <a:spLocks noGrp="1"/>
          </p:cNvSpPr>
          <p:nvPr>
            <p:ph type="dt" sz="half" idx="10"/>
          </p:nvPr>
        </p:nvSpPr>
        <p:spPr/>
        <p:txBody>
          <a:bodyPr/>
          <a:lstStyle/>
          <a:p>
            <a:fld id="{B3612A26-1011-48F1-946F-020B4DCE7AFA}" type="datetime1">
              <a:rPr lang="en-US" smtClean="0"/>
              <a:t>12/14/2022</a:t>
            </a:fld>
            <a:endParaRPr lang="en-US" dirty="0"/>
          </a:p>
        </p:txBody>
      </p:sp>
      <p:sp>
        <p:nvSpPr>
          <p:cNvPr id="7" name="Footer Placeholder 6">
            <a:extLst>
              <a:ext uri="{FF2B5EF4-FFF2-40B4-BE49-F238E27FC236}">
                <a16:creationId xmlns:a16="http://schemas.microsoft.com/office/drawing/2014/main" id="{A7E53A72-E1D6-4692-98EC-6243614B7573}"/>
              </a:ext>
            </a:extLst>
          </p:cNvPr>
          <p:cNvSpPr>
            <a:spLocks noGrp="1"/>
          </p:cNvSpPr>
          <p:nvPr>
            <p:ph type="ftr" sz="quarter" idx="11"/>
          </p:nvPr>
        </p:nvSpPr>
        <p:spPr/>
        <p:txBody>
          <a:bodyPr/>
          <a:lstStyle/>
          <a:p>
            <a:r>
              <a:rPr lang="en-US"/>
              <a:t>© 2020 Cognizant</a:t>
            </a:r>
            <a:endParaRPr lang="en-US" dirty="0"/>
          </a:p>
        </p:txBody>
      </p:sp>
      <p:sp>
        <p:nvSpPr>
          <p:cNvPr id="8" name="Slide Number Placeholder 7">
            <a:extLst>
              <a:ext uri="{FF2B5EF4-FFF2-40B4-BE49-F238E27FC236}">
                <a16:creationId xmlns:a16="http://schemas.microsoft.com/office/drawing/2014/main" id="{6049D8E0-67E3-4D7E-847C-95CFA1F84B8F}"/>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1A92D58F-27A5-440B-BDDC-757CC6F1E323}"/>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E5CE040-C0D3-40BD-8063-A2DF101E8B8B}"/>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33184794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Header &amp; Image">
    <p:spTree>
      <p:nvGrpSpPr>
        <p:cNvPr id="1" name=""/>
        <p:cNvGrpSpPr/>
        <p:nvPr/>
      </p:nvGrpSpPr>
      <p:grpSpPr>
        <a:xfrm>
          <a:off x="0" y="0"/>
          <a:ext cx="0" cy="0"/>
          <a:chOff x="0" y="0"/>
          <a:chExt cx="0" cy="0"/>
        </a:xfrm>
      </p:grpSpPr>
      <p:sp>
        <p:nvSpPr>
          <p:cNvPr id="10" name="Picture Placeholder 7"/>
          <p:cNvSpPr>
            <a:spLocks noGrp="1"/>
          </p:cNvSpPr>
          <p:nvPr>
            <p:ph type="pic" sz="quarter" idx="13" hasCustomPrompt="1"/>
          </p:nvPr>
        </p:nvSpPr>
        <p:spPr>
          <a:xfrm>
            <a:off x="0" y="0"/>
            <a:ext cx="9144000" cy="4572000"/>
          </a:xfrm>
          <a:prstGeom prst="rect">
            <a:avLst/>
          </a:prstGeom>
        </p:spPr>
        <p:txBody>
          <a:bodyPr anchor="ctr">
            <a:normAutofit/>
          </a:bodyPr>
          <a:lstStyle>
            <a:lvl1pPr marL="0" marR="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tx2"/>
                </a:solidFill>
              </a:defRPr>
            </a:lvl1p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8" name="Title 1">
            <a:extLst>
              <a:ext uri="{FF2B5EF4-FFF2-40B4-BE49-F238E27FC236}">
                <a16:creationId xmlns:a16="http://schemas.microsoft.com/office/drawing/2014/main" id="{C5A1AF48-9BFD-46FF-86A7-B55749512673}"/>
              </a:ext>
            </a:extLst>
          </p:cNvPr>
          <p:cNvSpPr>
            <a:spLocks noGrp="1"/>
          </p:cNvSpPr>
          <p:nvPr>
            <p:ph type="title"/>
          </p:nvPr>
        </p:nvSpPr>
        <p:spPr>
          <a:xfrm>
            <a:off x="384048" y="274320"/>
            <a:ext cx="8382437" cy="795528"/>
          </a:xfrm>
        </p:spPr>
        <p:txBody>
          <a:bodyPr/>
          <a:lstStyle/>
          <a:p>
            <a:r>
              <a:rPr lang="en-US"/>
              <a:t>Click to edit Master title style</a:t>
            </a:r>
            <a:endParaRPr lang="en-US" dirty="0"/>
          </a:p>
        </p:txBody>
      </p:sp>
      <p:sp>
        <p:nvSpPr>
          <p:cNvPr id="2" name="Date Placeholder 1">
            <a:extLst>
              <a:ext uri="{FF2B5EF4-FFF2-40B4-BE49-F238E27FC236}">
                <a16:creationId xmlns:a16="http://schemas.microsoft.com/office/drawing/2014/main" id="{640A9DCA-C8FA-4C09-B99A-DC34A0B4293F}"/>
              </a:ext>
            </a:extLst>
          </p:cNvPr>
          <p:cNvSpPr>
            <a:spLocks noGrp="1"/>
          </p:cNvSpPr>
          <p:nvPr>
            <p:ph type="dt" sz="half" idx="14"/>
          </p:nvPr>
        </p:nvSpPr>
        <p:spPr/>
        <p:txBody>
          <a:bodyPr/>
          <a:lstStyle/>
          <a:p>
            <a:fld id="{C713A198-4531-45FE-B187-CE264333CC54}" type="datetime1">
              <a:rPr lang="en-US" smtClean="0"/>
              <a:t>12/14/2022</a:t>
            </a:fld>
            <a:endParaRPr lang="en-US" dirty="0"/>
          </a:p>
        </p:txBody>
      </p:sp>
      <p:sp>
        <p:nvSpPr>
          <p:cNvPr id="3" name="Footer Placeholder 2">
            <a:extLst>
              <a:ext uri="{FF2B5EF4-FFF2-40B4-BE49-F238E27FC236}">
                <a16:creationId xmlns:a16="http://schemas.microsoft.com/office/drawing/2014/main" id="{5AE9C752-D058-463B-9E84-F0D0FB1AA230}"/>
              </a:ext>
            </a:extLst>
          </p:cNvPr>
          <p:cNvSpPr>
            <a:spLocks noGrp="1"/>
          </p:cNvSpPr>
          <p:nvPr>
            <p:ph type="ftr" sz="quarter" idx="15"/>
          </p:nvPr>
        </p:nvSpPr>
        <p:spPr/>
        <p:txBody>
          <a:bodyPr/>
          <a:lstStyle/>
          <a:p>
            <a:r>
              <a:rPr lang="en-US"/>
              <a:t>© 2020 Cognizant</a:t>
            </a:r>
            <a:endParaRPr lang="en-US" dirty="0"/>
          </a:p>
        </p:txBody>
      </p:sp>
      <p:sp>
        <p:nvSpPr>
          <p:cNvPr id="5" name="Slide Number Placeholder 4">
            <a:extLst>
              <a:ext uri="{FF2B5EF4-FFF2-40B4-BE49-F238E27FC236}">
                <a16:creationId xmlns:a16="http://schemas.microsoft.com/office/drawing/2014/main" id="{4ED1AAD6-6BF9-44BD-8B5E-441D9E17EC63}"/>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D3E2704D-D973-44F5-AFE3-5458B42961F6}"/>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459E830F-3EEF-43CF-8DA5-7C9FAB97A07E}"/>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110637676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 Only">
    <p:spTree>
      <p:nvGrpSpPr>
        <p:cNvPr id="1" name=""/>
        <p:cNvGrpSpPr/>
        <p:nvPr/>
      </p:nvGrpSpPr>
      <p:grpSpPr>
        <a:xfrm>
          <a:off x="0" y="0"/>
          <a:ext cx="0" cy="0"/>
          <a:chOff x="0" y="0"/>
          <a:chExt cx="0" cy="0"/>
        </a:xfrm>
      </p:grpSpPr>
      <p:sp>
        <p:nvSpPr>
          <p:cNvPr id="10" name="Picture Placeholder 7"/>
          <p:cNvSpPr>
            <a:spLocks noGrp="1"/>
          </p:cNvSpPr>
          <p:nvPr>
            <p:ph type="pic" sz="quarter" idx="13" hasCustomPrompt="1"/>
          </p:nvPr>
        </p:nvSpPr>
        <p:spPr>
          <a:xfrm>
            <a:off x="0" y="0"/>
            <a:ext cx="9144000" cy="4572000"/>
          </a:xfrm>
          <a:prstGeom prst="rect">
            <a:avLst/>
          </a:prstGeom>
        </p:spPr>
        <p:txBody>
          <a:bodyPr anchor="ctr">
            <a:normAutofit/>
          </a:bodyPr>
          <a:lstStyle>
            <a:lvl1pPr marL="0" marR="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tx2"/>
                </a:solidFill>
              </a:defRPr>
            </a:lvl1p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2" name="Date Placeholder 1">
            <a:extLst>
              <a:ext uri="{FF2B5EF4-FFF2-40B4-BE49-F238E27FC236}">
                <a16:creationId xmlns:a16="http://schemas.microsoft.com/office/drawing/2014/main" id="{879723C8-B7B3-4950-BDEC-A8C820F2E9F0}"/>
              </a:ext>
            </a:extLst>
          </p:cNvPr>
          <p:cNvSpPr>
            <a:spLocks noGrp="1"/>
          </p:cNvSpPr>
          <p:nvPr>
            <p:ph type="dt" sz="half" idx="14"/>
          </p:nvPr>
        </p:nvSpPr>
        <p:spPr/>
        <p:txBody>
          <a:bodyPr/>
          <a:lstStyle/>
          <a:p>
            <a:fld id="{A7571F9F-3DE0-4B75-941A-EB69C9B65587}" type="datetime1">
              <a:rPr lang="en-US" smtClean="0"/>
              <a:t>12/14/2022</a:t>
            </a:fld>
            <a:endParaRPr lang="en-US" dirty="0"/>
          </a:p>
        </p:txBody>
      </p:sp>
      <p:sp>
        <p:nvSpPr>
          <p:cNvPr id="3" name="Footer Placeholder 2">
            <a:extLst>
              <a:ext uri="{FF2B5EF4-FFF2-40B4-BE49-F238E27FC236}">
                <a16:creationId xmlns:a16="http://schemas.microsoft.com/office/drawing/2014/main" id="{EC67F4B0-9013-4E9E-9C02-E80308C894B4}"/>
              </a:ext>
            </a:extLst>
          </p:cNvPr>
          <p:cNvSpPr>
            <a:spLocks noGrp="1"/>
          </p:cNvSpPr>
          <p:nvPr>
            <p:ph type="ftr" sz="quarter" idx="15"/>
          </p:nvPr>
        </p:nvSpPr>
        <p:spPr/>
        <p:txBody>
          <a:bodyPr/>
          <a:lstStyle/>
          <a:p>
            <a:r>
              <a:rPr lang="en-US"/>
              <a:t>© 2020 Cognizant</a:t>
            </a:r>
            <a:endParaRPr lang="en-US" dirty="0"/>
          </a:p>
        </p:txBody>
      </p:sp>
      <p:sp>
        <p:nvSpPr>
          <p:cNvPr id="4" name="Slide Number Placeholder 3">
            <a:extLst>
              <a:ext uri="{FF2B5EF4-FFF2-40B4-BE49-F238E27FC236}">
                <a16:creationId xmlns:a16="http://schemas.microsoft.com/office/drawing/2014/main" id="{78CF68D0-3D52-4AAE-BAD5-E685A44EC437}"/>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AAC0B7B8-5D2E-4DC2-8ED6-129DC4E412E4}"/>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5555C70-7666-4B1C-BD96-58FC37C94F9A}"/>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313639718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amp; Image">
    <p:spTree>
      <p:nvGrpSpPr>
        <p:cNvPr id="1" name=""/>
        <p:cNvGrpSpPr/>
        <p:nvPr/>
      </p:nvGrpSpPr>
      <p:grpSpPr>
        <a:xfrm>
          <a:off x="0" y="0"/>
          <a:ext cx="0" cy="0"/>
          <a:chOff x="0" y="0"/>
          <a:chExt cx="0" cy="0"/>
        </a:xfrm>
      </p:grpSpPr>
      <p:sp>
        <p:nvSpPr>
          <p:cNvPr id="7" name="Picture Placeholder 7"/>
          <p:cNvSpPr>
            <a:spLocks noGrp="1"/>
          </p:cNvSpPr>
          <p:nvPr>
            <p:ph type="pic" sz="quarter" idx="13"/>
          </p:nvPr>
        </p:nvSpPr>
        <p:spPr>
          <a:xfrm>
            <a:off x="0" y="3200400"/>
            <a:ext cx="9143999" cy="1371600"/>
          </a:xfrm>
          <a:prstGeom prst="rect">
            <a:avLst/>
          </a:prstGeom>
        </p:spPr>
        <p:txBody>
          <a:bodyPr anchor="ctr">
            <a:normAutofit/>
          </a:bodyPr>
          <a:lstStyle>
            <a:lvl1pPr marL="0" indent="0" algn="ctr">
              <a:buNone/>
              <a:defRPr>
                <a:solidFill>
                  <a:schemeClr val="tx2"/>
                </a:solidFill>
              </a:defRPr>
            </a:lvl1pPr>
          </a:lstStyle>
          <a:p>
            <a:r>
              <a:rPr lang="en-US"/>
              <a:t>Click icon to add picture</a:t>
            </a:r>
            <a:endParaRPr lang="en-US" dirty="0"/>
          </a:p>
        </p:txBody>
      </p:sp>
      <p:sp>
        <p:nvSpPr>
          <p:cNvPr id="10" name="Content Placeholder 8">
            <a:extLst>
              <a:ext uri="{FF2B5EF4-FFF2-40B4-BE49-F238E27FC236}">
                <a16:creationId xmlns:a16="http://schemas.microsoft.com/office/drawing/2014/main" id="{A6472576-AA86-442F-942A-4D33C4E2B313}"/>
              </a:ext>
            </a:extLst>
          </p:cNvPr>
          <p:cNvSpPr>
            <a:spLocks noGrp="1"/>
          </p:cNvSpPr>
          <p:nvPr>
            <p:ph sz="quarter" idx="16"/>
          </p:nvPr>
        </p:nvSpPr>
        <p:spPr>
          <a:xfrm>
            <a:off x="384048" y="274320"/>
            <a:ext cx="8385048" cy="2743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7D071916-F690-4209-B46C-EC1B2FCDBE7A}"/>
              </a:ext>
            </a:extLst>
          </p:cNvPr>
          <p:cNvSpPr>
            <a:spLocks noGrp="1"/>
          </p:cNvSpPr>
          <p:nvPr>
            <p:ph type="dt" sz="half" idx="17"/>
          </p:nvPr>
        </p:nvSpPr>
        <p:spPr/>
        <p:txBody>
          <a:bodyPr/>
          <a:lstStyle/>
          <a:p>
            <a:fld id="{58EF5936-F336-43A6-A5BA-73F60D15417E}" type="datetime1">
              <a:rPr lang="en-US" smtClean="0"/>
              <a:t>12/14/2022</a:t>
            </a:fld>
            <a:endParaRPr lang="en-US" dirty="0"/>
          </a:p>
        </p:txBody>
      </p:sp>
      <p:sp>
        <p:nvSpPr>
          <p:cNvPr id="3" name="Footer Placeholder 2">
            <a:extLst>
              <a:ext uri="{FF2B5EF4-FFF2-40B4-BE49-F238E27FC236}">
                <a16:creationId xmlns:a16="http://schemas.microsoft.com/office/drawing/2014/main" id="{5E82348C-75B0-4FAD-B938-374E4C3CF7C4}"/>
              </a:ext>
            </a:extLst>
          </p:cNvPr>
          <p:cNvSpPr>
            <a:spLocks noGrp="1"/>
          </p:cNvSpPr>
          <p:nvPr>
            <p:ph type="ftr" sz="quarter" idx="18"/>
          </p:nvPr>
        </p:nvSpPr>
        <p:spPr/>
        <p:txBody>
          <a:bodyPr/>
          <a:lstStyle/>
          <a:p>
            <a:r>
              <a:rPr lang="en-US"/>
              <a:t>© 2020 Cognizant</a:t>
            </a:r>
            <a:endParaRPr lang="en-US" dirty="0"/>
          </a:p>
        </p:txBody>
      </p:sp>
      <p:sp>
        <p:nvSpPr>
          <p:cNvPr id="4" name="Slide Number Placeholder 3">
            <a:extLst>
              <a:ext uri="{FF2B5EF4-FFF2-40B4-BE49-F238E27FC236}">
                <a16:creationId xmlns:a16="http://schemas.microsoft.com/office/drawing/2014/main" id="{A7C8C4C5-03BD-4CB4-9145-5AD4CD061F5B}"/>
              </a:ext>
            </a:extLst>
          </p:cNvPr>
          <p:cNvSpPr>
            <a:spLocks noGrp="1"/>
          </p:cNvSpPr>
          <p:nvPr>
            <p:ph type="sldNum" sz="quarter" idx="19"/>
          </p:nvPr>
        </p:nvSpPr>
        <p:spPr/>
        <p:txBody>
          <a:bodyPr/>
          <a:lstStyle/>
          <a:p>
            <a:fld id="{2EFEF571-C9B4-4D92-A7F7-315B894862A8}" type="slidenum">
              <a:rPr lang="en-US" smtClean="0"/>
              <a:pPr/>
              <a:t>‹#›</a:t>
            </a:fld>
            <a:endParaRPr lang="en-US" dirty="0"/>
          </a:p>
        </p:txBody>
      </p:sp>
      <p:cxnSp>
        <p:nvCxnSpPr>
          <p:cNvPr id="12" name="Straight Connector 11">
            <a:extLst>
              <a:ext uri="{FF2B5EF4-FFF2-40B4-BE49-F238E27FC236}">
                <a16:creationId xmlns:a16="http://schemas.microsoft.com/office/drawing/2014/main" id="{C0861592-E564-44B4-A852-0D4E56011C1F}"/>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2063E46-1CE4-4B18-8360-8C206F79FA32}"/>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29329275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Media Only">
    <p:spTree>
      <p:nvGrpSpPr>
        <p:cNvPr id="1" name=""/>
        <p:cNvGrpSpPr/>
        <p:nvPr/>
      </p:nvGrpSpPr>
      <p:grpSpPr>
        <a:xfrm>
          <a:off x="0" y="0"/>
          <a:ext cx="0" cy="0"/>
          <a:chOff x="0" y="0"/>
          <a:chExt cx="0" cy="0"/>
        </a:xfrm>
      </p:grpSpPr>
      <p:sp>
        <p:nvSpPr>
          <p:cNvPr id="4" name="Picture Placeholder 3"/>
          <p:cNvSpPr>
            <a:spLocks noGrp="1"/>
          </p:cNvSpPr>
          <p:nvPr>
            <p:ph type="pic" sz="quarter" idx="13" hasCustomPrompt="1"/>
          </p:nvPr>
        </p:nvSpPr>
        <p:spPr>
          <a:xfrm>
            <a:off x="0" y="0"/>
            <a:ext cx="9144000" cy="4572000"/>
          </a:xfrm>
          <a:prstGeom prst="rect">
            <a:avLst/>
          </a:prstGeom>
        </p:spPr>
        <p:txBody>
          <a:bodyPr vert="horz" anchor="ctr"/>
          <a:lstStyle>
            <a:lvl1pPr marL="0" indent="0" algn="ctr">
              <a:buNone/>
              <a:defRPr>
                <a:solidFill>
                  <a:schemeClr val="tx2"/>
                </a:solidFill>
              </a:defRPr>
            </a:lvl1pPr>
          </a:lstStyle>
          <a:p>
            <a:r>
              <a:rPr lang="en-US" dirty="0"/>
              <a:t>Insert media here</a:t>
            </a:r>
          </a:p>
        </p:txBody>
      </p:sp>
      <p:sp>
        <p:nvSpPr>
          <p:cNvPr id="2" name="Date Placeholder 1">
            <a:extLst>
              <a:ext uri="{FF2B5EF4-FFF2-40B4-BE49-F238E27FC236}">
                <a16:creationId xmlns:a16="http://schemas.microsoft.com/office/drawing/2014/main" id="{FAD9B5BD-B7AB-4911-895E-9E202985C17D}"/>
              </a:ext>
            </a:extLst>
          </p:cNvPr>
          <p:cNvSpPr>
            <a:spLocks noGrp="1"/>
          </p:cNvSpPr>
          <p:nvPr>
            <p:ph type="dt" sz="half" idx="14"/>
          </p:nvPr>
        </p:nvSpPr>
        <p:spPr/>
        <p:txBody>
          <a:bodyPr/>
          <a:lstStyle/>
          <a:p>
            <a:fld id="{006CD555-864C-457C-857E-BE6FBAF9798A}" type="datetime1">
              <a:rPr lang="en-US" smtClean="0"/>
              <a:t>12/14/2022</a:t>
            </a:fld>
            <a:endParaRPr lang="en-US" dirty="0"/>
          </a:p>
        </p:txBody>
      </p:sp>
      <p:sp>
        <p:nvSpPr>
          <p:cNvPr id="3" name="Footer Placeholder 2">
            <a:extLst>
              <a:ext uri="{FF2B5EF4-FFF2-40B4-BE49-F238E27FC236}">
                <a16:creationId xmlns:a16="http://schemas.microsoft.com/office/drawing/2014/main" id="{62C5353D-C3F0-4610-AC96-51E1C3E24530}"/>
              </a:ext>
            </a:extLst>
          </p:cNvPr>
          <p:cNvSpPr>
            <a:spLocks noGrp="1"/>
          </p:cNvSpPr>
          <p:nvPr>
            <p:ph type="ftr" sz="quarter" idx="15"/>
          </p:nvPr>
        </p:nvSpPr>
        <p:spPr/>
        <p:txBody>
          <a:bodyPr/>
          <a:lstStyle/>
          <a:p>
            <a:r>
              <a:rPr lang="en-US"/>
              <a:t>© 2020 Cognizant</a:t>
            </a:r>
            <a:endParaRPr lang="en-US" dirty="0"/>
          </a:p>
        </p:txBody>
      </p:sp>
      <p:sp>
        <p:nvSpPr>
          <p:cNvPr id="6" name="Slide Number Placeholder 5">
            <a:extLst>
              <a:ext uri="{FF2B5EF4-FFF2-40B4-BE49-F238E27FC236}">
                <a16:creationId xmlns:a16="http://schemas.microsoft.com/office/drawing/2014/main" id="{75981F65-3889-43EC-925C-AE198E6C390E}"/>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EBA89284-C4DA-40FB-8673-D09F327E1187}"/>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5E404F8E-3569-4CB7-9779-AC1B195FD642}"/>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28625477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Header &amp; Media">
    <p:spTree>
      <p:nvGrpSpPr>
        <p:cNvPr id="1" name=""/>
        <p:cNvGrpSpPr/>
        <p:nvPr/>
      </p:nvGrpSpPr>
      <p:grpSpPr>
        <a:xfrm>
          <a:off x="0" y="0"/>
          <a:ext cx="0" cy="0"/>
          <a:chOff x="0" y="0"/>
          <a:chExt cx="0" cy="0"/>
        </a:xfrm>
      </p:grpSpPr>
      <p:sp>
        <p:nvSpPr>
          <p:cNvPr id="4" name="Picture Placeholder 3"/>
          <p:cNvSpPr>
            <a:spLocks noGrp="1"/>
          </p:cNvSpPr>
          <p:nvPr>
            <p:ph type="pic" sz="quarter" idx="13" hasCustomPrompt="1"/>
          </p:nvPr>
        </p:nvSpPr>
        <p:spPr>
          <a:xfrm>
            <a:off x="0" y="1143000"/>
            <a:ext cx="9144000" cy="3429000"/>
          </a:xfrm>
          <a:prstGeom prst="rect">
            <a:avLst/>
          </a:prstGeom>
        </p:spPr>
        <p:txBody>
          <a:bodyPr vert="horz" anchor="ctr"/>
          <a:lstStyle>
            <a:lvl1pPr marL="0" indent="0" algn="ctr">
              <a:buNone/>
              <a:defRPr>
                <a:solidFill>
                  <a:schemeClr val="tx2"/>
                </a:solidFill>
              </a:defRPr>
            </a:lvl1pPr>
          </a:lstStyle>
          <a:p>
            <a:r>
              <a:rPr lang="en-US" dirty="0"/>
              <a:t>Insert media here</a:t>
            </a:r>
          </a:p>
        </p:txBody>
      </p:sp>
      <p:sp>
        <p:nvSpPr>
          <p:cNvPr id="10" name="Title 1">
            <a:extLst>
              <a:ext uri="{FF2B5EF4-FFF2-40B4-BE49-F238E27FC236}">
                <a16:creationId xmlns:a16="http://schemas.microsoft.com/office/drawing/2014/main" id="{F7701FDA-857B-4B97-A1E3-A1B888D9CB7E}"/>
              </a:ext>
            </a:extLst>
          </p:cNvPr>
          <p:cNvSpPr>
            <a:spLocks noGrp="1"/>
          </p:cNvSpPr>
          <p:nvPr>
            <p:ph type="title"/>
          </p:nvPr>
        </p:nvSpPr>
        <p:spPr>
          <a:xfrm>
            <a:off x="384048" y="274320"/>
            <a:ext cx="8382437" cy="795528"/>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E76CC38F-9F2A-422F-979B-8828A725FA85}"/>
              </a:ext>
            </a:extLst>
          </p:cNvPr>
          <p:cNvSpPr>
            <a:spLocks noGrp="1"/>
          </p:cNvSpPr>
          <p:nvPr>
            <p:ph type="dt" sz="half" idx="14"/>
          </p:nvPr>
        </p:nvSpPr>
        <p:spPr/>
        <p:txBody>
          <a:bodyPr/>
          <a:lstStyle/>
          <a:p>
            <a:fld id="{82386F2C-B78E-43C6-A4A5-E9E729419684}" type="datetime1">
              <a:rPr lang="en-US" smtClean="0"/>
              <a:t>12/14/2022</a:t>
            </a:fld>
            <a:endParaRPr lang="en-US" dirty="0"/>
          </a:p>
        </p:txBody>
      </p:sp>
      <p:sp>
        <p:nvSpPr>
          <p:cNvPr id="5" name="Footer Placeholder 4">
            <a:extLst>
              <a:ext uri="{FF2B5EF4-FFF2-40B4-BE49-F238E27FC236}">
                <a16:creationId xmlns:a16="http://schemas.microsoft.com/office/drawing/2014/main" id="{46887D2D-86BD-4F81-ABB2-617104A445E8}"/>
              </a:ext>
            </a:extLst>
          </p:cNvPr>
          <p:cNvSpPr>
            <a:spLocks noGrp="1"/>
          </p:cNvSpPr>
          <p:nvPr>
            <p:ph type="ftr" sz="quarter" idx="15"/>
          </p:nvPr>
        </p:nvSpPr>
        <p:spPr/>
        <p:txBody>
          <a:bodyPr/>
          <a:lstStyle/>
          <a:p>
            <a:r>
              <a:rPr lang="en-US"/>
              <a:t>© 2020 Cognizant</a:t>
            </a:r>
            <a:endParaRPr lang="en-US" dirty="0"/>
          </a:p>
        </p:txBody>
      </p:sp>
      <p:sp>
        <p:nvSpPr>
          <p:cNvPr id="6" name="Slide Number Placeholder 5">
            <a:extLst>
              <a:ext uri="{FF2B5EF4-FFF2-40B4-BE49-F238E27FC236}">
                <a16:creationId xmlns:a16="http://schemas.microsoft.com/office/drawing/2014/main" id="{24DDFD90-6BB1-437F-9F87-F0EE11D6B0F0}"/>
              </a:ext>
            </a:extLst>
          </p:cNvPr>
          <p:cNvSpPr>
            <a:spLocks noGrp="1"/>
          </p:cNvSpPr>
          <p:nvPr>
            <p:ph type="sldNum" sz="quarter" idx="16"/>
          </p:nvPr>
        </p:nvSpPr>
        <p:spPr/>
        <p:txBody>
          <a:bodyPr/>
          <a:lstStyle/>
          <a:p>
            <a:fld id="{2EFEF571-C9B4-4D92-A7F7-315B894862A8}" type="slidenum">
              <a:rPr lang="en-US" smtClean="0"/>
              <a:pPr/>
              <a:t>‹#›</a:t>
            </a:fld>
            <a:endParaRPr lang="en-US" dirty="0"/>
          </a:p>
        </p:txBody>
      </p:sp>
      <p:cxnSp>
        <p:nvCxnSpPr>
          <p:cNvPr id="9" name="Straight Connector 8">
            <a:extLst>
              <a:ext uri="{FF2B5EF4-FFF2-40B4-BE49-F238E27FC236}">
                <a16:creationId xmlns:a16="http://schemas.microsoft.com/office/drawing/2014/main" id="{26E7E8EB-BBE8-401F-8C15-7A754DD1C2CB}"/>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2F5B8BF-A1CE-42CC-ACF4-0A5192FDE5F8}"/>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47022366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Media &amp; Tex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6" y="274321"/>
            <a:ext cx="4114800" cy="4297679"/>
          </a:xfrm>
        </p:spPr>
        <p:txBody>
          <a:bodyPr/>
          <a:lstStyle>
            <a:lvl1pPr>
              <a:defRPr>
                <a:solidFill>
                  <a:schemeClr val="tx2"/>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Media Placeholder 15">
            <a:extLst>
              <a:ext uri="{FF2B5EF4-FFF2-40B4-BE49-F238E27FC236}">
                <a16:creationId xmlns:a16="http://schemas.microsoft.com/office/drawing/2014/main" id="{CEB5CA12-0E7C-45C9-92C9-E64DA0065752}"/>
              </a:ext>
            </a:extLst>
          </p:cNvPr>
          <p:cNvSpPr>
            <a:spLocks noGrp="1"/>
          </p:cNvSpPr>
          <p:nvPr>
            <p:ph type="media" sz="quarter" idx="17" hasCustomPrompt="1"/>
          </p:nvPr>
        </p:nvSpPr>
        <p:spPr>
          <a:xfrm>
            <a:off x="0" y="0"/>
            <a:ext cx="4498848" cy="4572000"/>
          </a:xfrm>
        </p:spPr>
        <p:txBody>
          <a:bodyPr anchor="ctr"/>
          <a:lstStyle>
            <a:lvl1pPr marL="0" marR="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Insert media here</a:t>
            </a:r>
          </a:p>
        </p:txBody>
      </p:sp>
      <p:sp>
        <p:nvSpPr>
          <p:cNvPr id="2" name="Date Placeholder 1">
            <a:extLst>
              <a:ext uri="{FF2B5EF4-FFF2-40B4-BE49-F238E27FC236}">
                <a16:creationId xmlns:a16="http://schemas.microsoft.com/office/drawing/2014/main" id="{D9F91859-85A6-4652-BB50-DE18F40DAE17}"/>
              </a:ext>
            </a:extLst>
          </p:cNvPr>
          <p:cNvSpPr>
            <a:spLocks noGrp="1"/>
          </p:cNvSpPr>
          <p:nvPr>
            <p:ph type="dt" sz="half" idx="18"/>
          </p:nvPr>
        </p:nvSpPr>
        <p:spPr/>
        <p:txBody>
          <a:bodyPr/>
          <a:lstStyle/>
          <a:p>
            <a:fld id="{3E781BB0-F9D4-43C3-969B-4DEDB26DFA60}" type="datetime1">
              <a:rPr lang="en-US" smtClean="0"/>
              <a:t>12/14/2022</a:t>
            </a:fld>
            <a:endParaRPr lang="en-US" dirty="0"/>
          </a:p>
        </p:txBody>
      </p:sp>
      <p:sp>
        <p:nvSpPr>
          <p:cNvPr id="3" name="Footer Placeholder 2">
            <a:extLst>
              <a:ext uri="{FF2B5EF4-FFF2-40B4-BE49-F238E27FC236}">
                <a16:creationId xmlns:a16="http://schemas.microsoft.com/office/drawing/2014/main" id="{699760E2-6197-4679-A293-2A1317EFAB4B}"/>
              </a:ext>
            </a:extLst>
          </p:cNvPr>
          <p:cNvSpPr>
            <a:spLocks noGrp="1"/>
          </p:cNvSpPr>
          <p:nvPr>
            <p:ph type="ftr" sz="quarter" idx="19"/>
          </p:nvPr>
        </p:nvSpPr>
        <p:spPr/>
        <p:txBody>
          <a:bodyPr/>
          <a:lstStyle/>
          <a:p>
            <a:r>
              <a:rPr lang="en-US"/>
              <a:t>© 2020 Cognizant</a:t>
            </a:r>
            <a:endParaRPr lang="en-US" dirty="0"/>
          </a:p>
        </p:txBody>
      </p:sp>
      <p:sp>
        <p:nvSpPr>
          <p:cNvPr id="5" name="Slide Number Placeholder 4">
            <a:extLst>
              <a:ext uri="{FF2B5EF4-FFF2-40B4-BE49-F238E27FC236}">
                <a16:creationId xmlns:a16="http://schemas.microsoft.com/office/drawing/2014/main" id="{DEF677D8-5DFC-45CA-854E-7E2FDF7D4794}"/>
              </a:ext>
            </a:extLst>
          </p:cNvPr>
          <p:cNvSpPr>
            <a:spLocks noGrp="1"/>
          </p:cNvSpPr>
          <p:nvPr>
            <p:ph type="sldNum" sz="quarter" idx="20"/>
          </p:nvPr>
        </p:nvSpPr>
        <p:spPr/>
        <p:txBody>
          <a:bodyPr/>
          <a:lstStyle/>
          <a:p>
            <a:fld id="{2EFEF571-C9B4-4D92-A7F7-315B894862A8}" type="slidenum">
              <a:rPr lang="en-US" smtClean="0"/>
              <a:pPr/>
              <a:t>‹#›</a:t>
            </a:fld>
            <a:endParaRPr lang="en-US" dirty="0"/>
          </a:p>
        </p:txBody>
      </p:sp>
      <p:cxnSp>
        <p:nvCxnSpPr>
          <p:cNvPr id="11" name="Straight Connector 10">
            <a:extLst>
              <a:ext uri="{FF2B5EF4-FFF2-40B4-BE49-F238E27FC236}">
                <a16:creationId xmlns:a16="http://schemas.microsoft.com/office/drawing/2014/main" id="{FB6A4D1D-419D-453A-9A35-9EF2960602A8}"/>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3AA30451-9D03-4FA5-AF5E-920706E8ED2F}"/>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214952153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mage &amp; Tex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DBA163B-9823-4AA6-93E0-8B7386BC3109}"/>
              </a:ext>
            </a:extLst>
          </p:cNvPr>
          <p:cNvSpPr>
            <a:spLocks noGrp="1"/>
          </p:cNvSpPr>
          <p:nvPr>
            <p:ph sz="half" idx="2"/>
          </p:nvPr>
        </p:nvSpPr>
        <p:spPr>
          <a:xfrm>
            <a:off x="4654296" y="274320"/>
            <a:ext cx="4114800" cy="4297678"/>
          </a:xfrm>
        </p:spPr>
        <p:txBody>
          <a:bodyPr/>
          <a:lstStyle>
            <a:lvl1pPr>
              <a:defRPr>
                <a:solidFill>
                  <a:schemeClr val="tx2"/>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a:extLst>
              <a:ext uri="{FF2B5EF4-FFF2-40B4-BE49-F238E27FC236}">
                <a16:creationId xmlns:a16="http://schemas.microsoft.com/office/drawing/2014/main" id="{A8E3F330-9F76-4B2D-936C-BA1660611058}"/>
              </a:ext>
            </a:extLst>
          </p:cNvPr>
          <p:cNvSpPr>
            <a:spLocks noGrp="1"/>
          </p:cNvSpPr>
          <p:nvPr>
            <p:ph type="pic" sz="quarter" idx="14" hasCustomPrompt="1"/>
          </p:nvPr>
        </p:nvSpPr>
        <p:spPr>
          <a:xfrm>
            <a:off x="0" y="0"/>
            <a:ext cx="4498975" cy="4572000"/>
          </a:xfrm>
        </p:spPr>
        <p:txBody>
          <a:bodyPr anchor="ctr"/>
          <a:lstStyle>
            <a:lvl1pPr marL="0" marR="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Drag picture to placeholder or click icon to add</a:t>
            </a:r>
          </a:p>
        </p:txBody>
      </p:sp>
      <p:sp>
        <p:nvSpPr>
          <p:cNvPr id="2" name="Date Placeholder 1">
            <a:extLst>
              <a:ext uri="{FF2B5EF4-FFF2-40B4-BE49-F238E27FC236}">
                <a16:creationId xmlns:a16="http://schemas.microsoft.com/office/drawing/2014/main" id="{FCC1D49F-49AB-492E-AADA-3FDC394DFDFE}"/>
              </a:ext>
            </a:extLst>
          </p:cNvPr>
          <p:cNvSpPr>
            <a:spLocks noGrp="1"/>
          </p:cNvSpPr>
          <p:nvPr>
            <p:ph type="dt" sz="half" idx="15"/>
          </p:nvPr>
        </p:nvSpPr>
        <p:spPr/>
        <p:txBody>
          <a:bodyPr/>
          <a:lstStyle/>
          <a:p>
            <a:fld id="{5BF363D4-0EC4-4751-9E66-23E940C1F586}" type="datetime1">
              <a:rPr lang="en-US" smtClean="0"/>
              <a:t>12/14/2022</a:t>
            </a:fld>
            <a:endParaRPr lang="en-US" dirty="0"/>
          </a:p>
        </p:txBody>
      </p:sp>
      <p:sp>
        <p:nvSpPr>
          <p:cNvPr id="5" name="Footer Placeholder 4">
            <a:extLst>
              <a:ext uri="{FF2B5EF4-FFF2-40B4-BE49-F238E27FC236}">
                <a16:creationId xmlns:a16="http://schemas.microsoft.com/office/drawing/2014/main" id="{9787AAB2-79C4-4D8A-B367-D69C5CB97715}"/>
              </a:ext>
            </a:extLst>
          </p:cNvPr>
          <p:cNvSpPr>
            <a:spLocks noGrp="1"/>
          </p:cNvSpPr>
          <p:nvPr>
            <p:ph type="ftr" sz="quarter" idx="16"/>
          </p:nvPr>
        </p:nvSpPr>
        <p:spPr/>
        <p:txBody>
          <a:bodyPr/>
          <a:lstStyle/>
          <a:p>
            <a:r>
              <a:rPr lang="en-US"/>
              <a:t>© 2020 Cognizant</a:t>
            </a:r>
            <a:endParaRPr lang="en-US" dirty="0"/>
          </a:p>
        </p:txBody>
      </p:sp>
      <p:sp>
        <p:nvSpPr>
          <p:cNvPr id="6" name="Slide Number Placeholder 5">
            <a:extLst>
              <a:ext uri="{FF2B5EF4-FFF2-40B4-BE49-F238E27FC236}">
                <a16:creationId xmlns:a16="http://schemas.microsoft.com/office/drawing/2014/main" id="{B80EC04C-1500-45F6-8042-1CE988757A42}"/>
              </a:ext>
            </a:extLst>
          </p:cNvPr>
          <p:cNvSpPr>
            <a:spLocks noGrp="1"/>
          </p:cNvSpPr>
          <p:nvPr>
            <p:ph type="sldNum" sz="quarter" idx="17"/>
          </p:nvPr>
        </p:nvSpPr>
        <p:spPr/>
        <p:txBody>
          <a:bodyPr/>
          <a:lstStyle/>
          <a:p>
            <a:fld id="{2EFEF571-C9B4-4D92-A7F7-315B894862A8}" type="slidenum">
              <a:rPr lang="en-US" smtClean="0"/>
              <a:pPr/>
              <a:t>‹#›</a:t>
            </a:fld>
            <a:endParaRPr lang="en-US" dirty="0"/>
          </a:p>
        </p:txBody>
      </p:sp>
      <p:cxnSp>
        <p:nvCxnSpPr>
          <p:cNvPr id="10" name="Straight Connector 9">
            <a:extLst>
              <a:ext uri="{FF2B5EF4-FFF2-40B4-BE49-F238E27FC236}">
                <a16:creationId xmlns:a16="http://schemas.microsoft.com/office/drawing/2014/main" id="{092DAA9B-CFA7-4AA1-B116-CD98263A7298}"/>
              </a:ext>
            </a:extLst>
          </p:cNvPr>
          <p:cNvCxnSpPr>
            <a:cxnSpLocks/>
          </p:cNvCxnSpPr>
          <p:nvPr userDrawn="1"/>
        </p:nvCxnSpPr>
        <p:spPr>
          <a:xfrm>
            <a:off x="379925"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3F9A740-E5A2-4D3A-836A-46E192FC2100}"/>
              </a:ext>
            </a:extLst>
          </p:cNvPr>
          <p:cNvPicPr>
            <a:picLocks noChangeAspect="1"/>
          </p:cNvPicPr>
          <p:nvPr userDrawn="1"/>
        </p:nvPicPr>
        <p:blipFill>
          <a:blip r:embed="rId2"/>
          <a:stretch>
            <a:fillRect/>
          </a:stretch>
        </p:blipFill>
        <p:spPr bwMode="black">
          <a:xfrm>
            <a:off x="7485912" y="4780026"/>
            <a:ext cx="1278163" cy="274320"/>
          </a:xfrm>
          <a:prstGeom prst="rect">
            <a:avLst/>
          </a:prstGeom>
        </p:spPr>
      </p:pic>
    </p:spTree>
    <p:extLst>
      <p:ext uri="{BB962C8B-B14F-4D97-AF65-F5344CB8AC3E}">
        <p14:creationId xmlns:p14="http://schemas.microsoft.com/office/powerpoint/2010/main" val="74008439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9D512A5-02AD-4CE7-95D7-2098ED248CD3}"/>
              </a:ext>
            </a:extLst>
          </p:cNvPr>
          <p:cNvPicPr>
            <a:picLocks noChangeAspect="1"/>
          </p:cNvPicPr>
          <p:nvPr userDrawn="1"/>
        </p:nvPicPr>
        <p:blipFill>
          <a:blip r:embed="rId2"/>
          <a:stretch>
            <a:fillRect/>
          </a:stretch>
        </p:blipFill>
        <p:spPr>
          <a:xfrm>
            <a:off x="0" y="5975"/>
            <a:ext cx="9133377" cy="5137525"/>
          </a:xfrm>
          <a:prstGeom prst="rect">
            <a:avLst/>
          </a:prstGeom>
        </p:spPr>
      </p:pic>
      <p:sp>
        <p:nvSpPr>
          <p:cNvPr id="2" name="Title 1"/>
          <p:cNvSpPr>
            <a:spLocks noGrp="1"/>
          </p:cNvSpPr>
          <p:nvPr>
            <p:ph type="title" hasCustomPrompt="1"/>
          </p:nvPr>
        </p:nvSpPr>
        <p:spPr>
          <a:xfrm>
            <a:off x="612648" y="1828800"/>
            <a:ext cx="7772400" cy="329184"/>
          </a:xfrm>
        </p:spPr>
        <p:txBody>
          <a:bodyPr anchor="b" anchorCtr="0">
            <a:noAutofit/>
          </a:bodyPr>
          <a:lstStyle>
            <a:lvl1pPr>
              <a:defRPr sz="3200">
                <a:solidFill>
                  <a:schemeClr val="tx1"/>
                </a:solidFill>
              </a:defRPr>
            </a:lvl1pPr>
          </a:lstStyle>
          <a:p>
            <a:r>
              <a:rPr lang="en-US" dirty="0"/>
              <a:t>Thank you</a:t>
            </a:r>
          </a:p>
        </p:txBody>
      </p:sp>
      <p:sp>
        <p:nvSpPr>
          <p:cNvPr id="8" name="Text Placeholder 7"/>
          <p:cNvSpPr>
            <a:spLocks noGrp="1"/>
          </p:cNvSpPr>
          <p:nvPr>
            <p:ph type="body" sz="quarter" idx="10" hasCustomPrompt="1"/>
          </p:nvPr>
        </p:nvSpPr>
        <p:spPr>
          <a:xfrm>
            <a:off x="612648" y="2441448"/>
            <a:ext cx="7772400" cy="630936"/>
          </a:xfrm>
          <a:prstGeom prst="rect">
            <a:avLst/>
          </a:prstGeom>
        </p:spPr>
        <p:txBody>
          <a:bodyPr vert="horz">
            <a:normAutofit/>
          </a:bodyPr>
          <a:lstStyle>
            <a:lvl1pPr marL="0" indent="0">
              <a:buNone/>
              <a:defRPr sz="2000">
                <a:solidFill>
                  <a:schemeClr val="tx1"/>
                </a:solidFill>
              </a:defRPr>
            </a:lvl1pPr>
            <a:lvl2pPr marL="0" indent="0">
              <a:buNone/>
              <a:defRPr sz="2000">
                <a:solidFill>
                  <a:schemeClr val="tx1"/>
                </a:solidFill>
              </a:defRPr>
            </a:lvl2pPr>
            <a:lvl3pPr marL="0" indent="0">
              <a:buNone/>
              <a:defRPr sz="2000">
                <a:solidFill>
                  <a:schemeClr val="tx1"/>
                </a:solidFill>
              </a:defRPr>
            </a:lvl3pPr>
            <a:lvl4pPr marL="0" indent="0">
              <a:buNone/>
              <a:defRPr sz="2000">
                <a:solidFill>
                  <a:schemeClr val="tx1"/>
                </a:solidFill>
              </a:defRPr>
            </a:lvl4pPr>
            <a:lvl5pPr marL="0" indent="0">
              <a:buNone/>
              <a:defRPr sz="2000">
                <a:solidFill>
                  <a:schemeClr val="tx1"/>
                </a:solidFill>
              </a:defRPr>
            </a:lvl5pPr>
            <a:lvl6pPr marL="0" indent="0">
              <a:buNone/>
              <a:defRPr sz="2000">
                <a:solidFill>
                  <a:schemeClr val="tx1"/>
                </a:solidFill>
              </a:defRPr>
            </a:lvl6pPr>
            <a:lvl7pPr marL="0" indent="0">
              <a:buNone/>
              <a:defRPr sz="2000">
                <a:solidFill>
                  <a:schemeClr val="tx1"/>
                </a:solidFill>
              </a:defRPr>
            </a:lvl7pPr>
            <a:lvl8pPr marL="0" indent="0">
              <a:buNone/>
              <a:defRPr sz="2000">
                <a:solidFill>
                  <a:schemeClr val="tx1"/>
                </a:solidFill>
              </a:defRPr>
            </a:lvl8pPr>
            <a:lvl9pPr marL="0" indent="0">
              <a:buNone/>
              <a:defRPr sz="2000">
                <a:solidFill>
                  <a:schemeClr val="tx1"/>
                </a:solidFill>
              </a:defRPr>
            </a:lvl9pPr>
          </a:lstStyle>
          <a:p>
            <a:pPr lvl="0"/>
            <a:r>
              <a:rPr lang="en-US" dirty="0"/>
              <a:t>Name</a:t>
            </a:r>
            <a:br>
              <a:rPr lang="en-US" dirty="0"/>
            </a:br>
            <a:r>
              <a:rPr lang="en-US" dirty="0"/>
              <a:t>Email (optional)</a:t>
            </a:r>
          </a:p>
        </p:txBody>
      </p:sp>
      <p:sp>
        <p:nvSpPr>
          <p:cNvPr id="6" name="TextBox 5"/>
          <p:cNvSpPr txBox="1"/>
          <p:nvPr userDrawn="1"/>
        </p:nvSpPr>
        <p:spPr>
          <a:xfrm>
            <a:off x="3588152" y="-972273"/>
            <a:ext cx="184731" cy="369332"/>
          </a:xfrm>
          <a:prstGeom prst="rect">
            <a:avLst/>
          </a:prstGeom>
          <a:noFill/>
        </p:spPr>
        <p:txBody>
          <a:bodyPr wrap="none" rtlCol="0">
            <a:spAutoFit/>
          </a:bodyPr>
          <a:lstStyle/>
          <a:p>
            <a:endParaRPr lang="en-US" dirty="0" err="1">
              <a:solidFill>
                <a:schemeClr val="tx2"/>
              </a:solidFill>
            </a:endParaRPr>
          </a:p>
        </p:txBody>
      </p:sp>
      <p:cxnSp>
        <p:nvCxnSpPr>
          <p:cNvPr id="11" name="Straight Connector 10">
            <a:extLst>
              <a:ext uri="{FF2B5EF4-FFF2-40B4-BE49-F238E27FC236}">
                <a16:creationId xmlns:a16="http://schemas.microsoft.com/office/drawing/2014/main" id="{8FFA5237-4D06-4CB8-B81D-E6E000044E96}"/>
              </a:ext>
            </a:extLst>
          </p:cNvPr>
          <p:cNvCxnSpPr>
            <a:cxnSpLocks/>
          </p:cNvCxnSpPr>
          <p:nvPr userDrawn="1"/>
        </p:nvCxnSpPr>
        <p:spPr>
          <a:xfrm>
            <a:off x="611138" y="2299716"/>
            <a:ext cx="1858684" cy="0"/>
          </a:xfrm>
          <a:prstGeom prst="line">
            <a:avLst/>
          </a:prstGeom>
          <a:ln>
            <a:solidFill>
              <a:srgbClr val="00A45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94BBC5B1-60EC-4841-A052-A7EA10470940}"/>
              </a:ext>
            </a:extLst>
          </p:cNvPr>
          <p:cNvPicPr>
            <a:picLocks noChangeAspect="1"/>
          </p:cNvPicPr>
          <p:nvPr userDrawn="1"/>
        </p:nvPicPr>
        <p:blipFill>
          <a:blip r:embed="rId3"/>
          <a:stretch>
            <a:fillRect/>
          </a:stretch>
        </p:blipFill>
        <p:spPr bwMode="black">
          <a:xfrm>
            <a:off x="6294697" y="384048"/>
            <a:ext cx="2385905" cy="512064"/>
          </a:xfrm>
          <a:prstGeom prst="rect">
            <a:avLst/>
          </a:prstGeom>
        </p:spPr>
      </p:pic>
    </p:spTree>
    <p:extLst>
      <p:ext uri="{BB962C8B-B14F-4D97-AF65-F5344CB8AC3E}">
        <p14:creationId xmlns:p14="http://schemas.microsoft.com/office/powerpoint/2010/main" val="4166074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ue Speed Graphic Double Line Titl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380DC35-22AA-CB4D-B036-9AE68A672CD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27" name="Picture 26">
            <a:extLst>
              <a:ext uri="{FF2B5EF4-FFF2-40B4-BE49-F238E27FC236}">
                <a16:creationId xmlns:a16="http://schemas.microsoft.com/office/drawing/2014/main" id="{3E72939B-E866-3F48-956F-028BC0570F3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4119" y="382876"/>
            <a:ext cx="2624563" cy="558418"/>
          </a:xfrm>
          <a:prstGeom prst="rect">
            <a:avLst/>
          </a:prstGeom>
        </p:spPr>
      </p:pic>
      <p:sp>
        <p:nvSpPr>
          <p:cNvPr id="9" name="Title 1">
            <a:extLst>
              <a:ext uri="{FF2B5EF4-FFF2-40B4-BE49-F238E27FC236}">
                <a16:creationId xmlns:a16="http://schemas.microsoft.com/office/drawing/2014/main" id="{1A8502E8-6D49-0148-8E79-74D110828003}"/>
              </a:ext>
            </a:extLst>
          </p:cNvPr>
          <p:cNvSpPr>
            <a:spLocks noGrp="1"/>
          </p:cNvSpPr>
          <p:nvPr>
            <p:ph type="ctrTitle" hasCustomPrompt="1"/>
          </p:nvPr>
        </p:nvSpPr>
        <p:spPr bwMode="white">
          <a:xfrm>
            <a:off x="414163" y="1561267"/>
            <a:ext cx="8348837" cy="1107996"/>
          </a:xfrm>
        </p:spPr>
        <p:txBody>
          <a:bodyPr wrap="square" anchor="ctr" anchorCtr="0">
            <a:spAutoFit/>
          </a:bodyPr>
          <a:lstStyle>
            <a:lvl1pPr algn="l">
              <a:defRPr sz="4000" b="1" i="0">
                <a:solidFill>
                  <a:schemeClr val="bg1"/>
                </a:solidFill>
                <a:latin typeface="Arial" panose="020B0604020202020204" pitchFamily="34" charset="0"/>
                <a:cs typeface="Arial" panose="020B0604020202020204" pitchFamily="34" charset="0"/>
              </a:defRPr>
            </a:lvl1pPr>
          </a:lstStyle>
          <a:p>
            <a:pPr lvl="0"/>
            <a:r>
              <a:rPr lang="en-US" dirty="0"/>
              <a:t>Double Line Title Here</a:t>
            </a:r>
            <a:br>
              <a:rPr lang="en-US" dirty="0"/>
            </a:br>
            <a:r>
              <a:rPr lang="en-US" dirty="0"/>
              <a:t>Double Line Title Here</a:t>
            </a:r>
          </a:p>
        </p:txBody>
      </p:sp>
      <p:cxnSp>
        <p:nvCxnSpPr>
          <p:cNvPr id="11" name="Straight Connector 10">
            <a:extLst>
              <a:ext uri="{FF2B5EF4-FFF2-40B4-BE49-F238E27FC236}">
                <a16:creationId xmlns:a16="http://schemas.microsoft.com/office/drawing/2014/main" id="{CC3AB9D5-63D5-C845-9EE9-47323B47D8D3}"/>
              </a:ext>
            </a:extLst>
          </p:cNvPr>
          <p:cNvCxnSpPr>
            <a:cxnSpLocks/>
          </p:cNvCxnSpPr>
          <p:nvPr/>
        </p:nvCxnSpPr>
        <p:spPr bwMode="white">
          <a:xfrm flipH="1">
            <a:off x="392897" y="3365738"/>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Text Placeholder 6">
            <a:extLst>
              <a:ext uri="{FF2B5EF4-FFF2-40B4-BE49-F238E27FC236}">
                <a16:creationId xmlns:a16="http://schemas.microsoft.com/office/drawing/2014/main" id="{CF1D9D5A-91BF-5D48-B927-A5B58455E5A2}"/>
              </a:ext>
            </a:extLst>
          </p:cNvPr>
          <p:cNvSpPr>
            <a:spLocks noGrp="1"/>
          </p:cNvSpPr>
          <p:nvPr>
            <p:ph type="body" sz="quarter" idx="12" hasCustomPrompt="1"/>
          </p:nvPr>
        </p:nvSpPr>
        <p:spPr>
          <a:xfrm>
            <a:off x="414163" y="2730312"/>
            <a:ext cx="8327698" cy="406477"/>
          </a:xfrm>
        </p:spPr>
        <p:txBody>
          <a:bodyPr anchor="ctr" anchorCtr="0">
            <a:noAutofit/>
          </a:bodyPr>
          <a:lstStyle>
            <a:lvl1pPr marL="0" indent="0">
              <a:buFont typeface="Arial" panose="020B0604020202020204" pitchFamily="34" charset="0"/>
              <a:buNone/>
              <a:defRPr sz="2000">
                <a:solidFill>
                  <a:schemeClr val="bg1"/>
                </a:solidFill>
              </a:defRPr>
            </a:lvl1pPr>
            <a:lvl2pPr marL="0" indent="0">
              <a:buNone/>
              <a:defRPr>
                <a:solidFill>
                  <a:schemeClr val="bg2"/>
                </a:solidFill>
              </a:defRPr>
            </a:lvl2pPr>
            <a:lvl3pPr marL="228600" indent="0">
              <a:buNone/>
              <a:defRPr/>
            </a:lvl3pPr>
          </a:lstStyle>
          <a:p>
            <a:pPr lvl="0"/>
            <a:r>
              <a:rPr lang="en-US" dirty="0"/>
              <a:t>Speaker’s Full Name or Subtitle</a:t>
            </a:r>
          </a:p>
        </p:txBody>
      </p:sp>
      <p:sp>
        <p:nvSpPr>
          <p:cNvPr id="13" name="Text Placeholder 20">
            <a:extLst>
              <a:ext uri="{FF2B5EF4-FFF2-40B4-BE49-F238E27FC236}">
                <a16:creationId xmlns:a16="http://schemas.microsoft.com/office/drawing/2014/main" id="{5ACADCEC-F0AC-1A4F-BF69-1862F17AB2DB}"/>
              </a:ext>
            </a:extLst>
          </p:cNvPr>
          <p:cNvSpPr>
            <a:spLocks noGrp="1"/>
          </p:cNvSpPr>
          <p:nvPr>
            <p:ph type="body" sz="quarter" idx="13" hasCustomPrompt="1"/>
          </p:nvPr>
        </p:nvSpPr>
        <p:spPr>
          <a:xfrm>
            <a:off x="414163" y="3485244"/>
            <a:ext cx="8324523" cy="254000"/>
          </a:xfrm>
        </p:spPr>
        <p:txBody>
          <a:bodyPr anchor="ctr" anchorCtr="0">
            <a:normAutofit/>
          </a:bodyPr>
          <a:lstStyle>
            <a:lvl1pPr>
              <a:defRPr sz="1600">
                <a:solidFill>
                  <a:schemeClr val="accent4"/>
                </a:solidFill>
              </a:defRPr>
            </a:lvl1pPr>
          </a:lstStyle>
          <a:p>
            <a:r>
              <a:rPr lang="en-US" dirty="0"/>
              <a:t>Speaker title and/or date</a:t>
            </a:r>
          </a:p>
        </p:txBody>
      </p:sp>
      <p:sp>
        <p:nvSpPr>
          <p:cNvPr id="14" name="Footer Placeholder 8">
            <a:extLst>
              <a:ext uri="{FF2B5EF4-FFF2-40B4-BE49-F238E27FC236}">
                <a16:creationId xmlns:a16="http://schemas.microsoft.com/office/drawing/2014/main" id="{EC4C956A-E6D9-D24C-87B4-60CBB21635C7}"/>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bg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endParaRPr lang="en-US"/>
          </a:p>
        </p:txBody>
      </p:sp>
    </p:spTree>
    <p:extLst>
      <p:ext uri="{BB962C8B-B14F-4D97-AF65-F5344CB8AC3E}">
        <p14:creationId xmlns:p14="http://schemas.microsoft.com/office/powerpoint/2010/main" val="304468470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32AB80A-78BA-6B42-BA0D-B44ACF890F5A}" type="slidenum">
              <a:rPr lang="en-US" smtClean="0"/>
              <a:t>‹#›</a:t>
            </a:fld>
            <a:endParaRPr lang="en-US"/>
          </a:p>
        </p:txBody>
      </p:sp>
      <p:sp>
        <p:nvSpPr>
          <p:cNvPr id="2" name="Title 1"/>
          <p:cNvSpPr>
            <a:spLocks noGrp="1"/>
          </p:cNvSpPr>
          <p:nvPr>
            <p:ph type="title" hasCustomPrompt="1"/>
          </p:nvPr>
        </p:nvSpPr>
        <p:spPr>
          <a:xfrm>
            <a:off x="304362" y="247696"/>
            <a:ext cx="8464987" cy="455444"/>
          </a:xfrm>
        </p:spPr>
        <p:txBody>
          <a:bodyPr/>
          <a:lstStyle>
            <a:lvl1pPr>
              <a:defRPr>
                <a:solidFill>
                  <a:srgbClr val="0099CC"/>
                </a:solidFill>
              </a:defRPr>
            </a:lvl1pPr>
          </a:lstStyle>
          <a:p>
            <a:r>
              <a:rPr lang="en-US" dirty="0"/>
              <a:t>Header</a:t>
            </a:r>
          </a:p>
        </p:txBody>
      </p:sp>
      <p:cxnSp>
        <p:nvCxnSpPr>
          <p:cNvPr id="9" name="Straight Connector 8"/>
          <p:cNvCxnSpPr/>
          <p:nvPr userDrawn="1"/>
        </p:nvCxnSpPr>
        <p:spPr>
          <a:xfrm>
            <a:off x="408216" y="238125"/>
            <a:ext cx="8363857" cy="0"/>
          </a:xfrm>
          <a:prstGeom prst="line">
            <a:avLst/>
          </a:prstGeom>
          <a:ln w="6350" cmpd="sng">
            <a:gradFill flip="none" rotWithShape="1">
              <a:gsLst>
                <a:gs pos="0">
                  <a:srgbClr val="0099FF"/>
                </a:gs>
                <a:gs pos="100000">
                  <a:srgbClr val="008000"/>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8446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1_White Cover + Client Logo_Double Line">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E1BCDCE1-35CA-004E-8A2B-18D80E76E3AE}"/>
              </a:ext>
            </a:extLst>
          </p:cNvPr>
          <p:cNvCxnSpPr>
            <a:cxnSpLocks/>
          </p:cNvCxnSpPr>
          <p:nvPr/>
        </p:nvCxnSpPr>
        <p:spPr>
          <a:xfrm flipV="1">
            <a:off x="3111568" y="572797"/>
            <a:ext cx="0" cy="649228"/>
          </a:xfrm>
          <a:prstGeom prst="line">
            <a:avLst/>
          </a:prstGeom>
          <a:ln w="19050" cap="rnd">
            <a:solidFill>
              <a:schemeClr val="bg2"/>
            </a:solidFill>
            <a:prstDash val="sysDot"/>
            <a:round/>
          </a:ln>
        </p:spPr>
        <p:style>
          <a:lnRef idx="1">
            <a:schemeClr val="accent1"/>
          </a:lnRef>
          <a:fillRef idx="0">
            <a:schemeClr val="accent1"/>
          </a:fillRef>
          <a:effectRef idx="0">
            <a:schemeClr val="accent1"/>
          </a:effectRef>
          <a:fontRef idx="minor">
            <a:schemeClr val="tx1"/>
          </a:fontRef>
        </p:style>
      </p:cxnSp>
      <p:pic>
        <p:nvPicPr>
          <p:cNvPr id="10" name="Picture 9" descr="A close up of a sign&#10;&#10;Description automatically generated">
            <a:extLst>
              <a:ext uri="{FF2B5EF4-FFF2-40B4-BE49-F238E27FC236}">
                <a16:creationId xmlns:a16="http://schemas.microsoft.com/office/drawing/2014/main" id="{4CD00A0B-19B3-AE44-9414-54B79855AA4B}"/>
              </a:ext>
            </a:extLst>
          </p:cNvPr>
          <p:cNvPicPr>
            <a:picLocks noChangeAspect="1"/>
          </p:cNvPicPr>
          <p:nvPr/>
        </p:nvPicPr>
        <p:blipFill>
          <a:blip r:embed="rId2"/>
          <a:stretch>
            <a:fillRect/>
          </a:stretch>
        </p:blipFill>
        <p:spPr>
          <a:xfrm>
            <a:off x="131956" y="79601"/>
            <a:ext cx="3237409" cy="1171967"/>
          </a:xfrm>
          <a:prstGeom prst="rect">
            <a:avLst/>
          </a:prstGeom>
        </p:spPr>
      </p:pic>
      <p:sp>
        <p:nvSpPr>
          <p:cNvPr id="11" name="Picture Placeholder 3">
            <a:extLst>
              <a:ext uri="{FF2B5EF4-FFF2-40B4-BE49-F238E27FC236}">
                <a16:creationId xmlns:a16="http://schemas.microsoft.com/office/drawing/2014/main" id="{2A573C84-40C4-8C40-AA0B-78E1756B2B15}"/>
              </a:ext>
            </a:extLst>
          </p:cNvPr>
          <p:cNvSpPr>
            <a:spLocks noGrp="1"/>
          </p:cNvSpPr>
          <p:nvPr>
            <p:ph type="pic" sz="quarter" idx="14" hasCustomPrompt="1"/>
          </p:nvPr>
        </p:nvSpPr>
        <p:spPr>
          <a:xfrm>
            <a:off x="3514013" y="306715"/>
            <a:ext cx="2777457" cy="614363"/>
          </a:xfrm>
          <a:noFill/>
        </p:spPr>
        <p:txBody>
          <a:bodyPr anchor="ctr" anchorCtr="0"/>
          <a:lstStyle>
            <a:lvl1pPr algn="ctr">
              <a:defRPr>
                <a:solidFill>
                  <a:schemeClr val="tx2">
                    <a:lumMod val="75000"/>
                    <a:lumOff val="25000"/>
                  </a:schemeClr>
                </a:solidFill>
              </a:defRPr>
            </a:lvl1pPr>
          </a:lstStyle>
          <a:p>
            <a:r>
              <a:rPr lang="en-US" dirty="0"/>
              <a:t>Insert Client or Partner Logo Here</a:t>
            </a:r>
          </a:p>
        </p:txBody>
      </p:sp>
      <p:sp>
        <p:nvSpPr>
          <p:cNvPr id="12" name="Title 1">
            <a:extLst>
              <a:ext uri="{FF2B5EF4-FFF2-40B4-BE49-F238E27FC236}">
                <a16:creationId xmlns:a16="http://schemas.microsoft.com/office/drawing/2014/main" id="{700CE5C8-92DF-234A-BCE9-4D8228A620AA}"/>
              </a:ext>
            </a:extLst>
          </p:cNvPr>
          <p:cNvSpPr>
            <a:spLocks noGrp="1"/>
          </p:cNvSpPr>
          <p:nvPr>
            <p:ph type="ctrTitle" hasCustomPrompt="1"/>
          </p:nvPr>
        </p:nvSpPr>
        <p:spPr bwMode="white">
          <a:xfrm>
            <a:off x="414163" y="1561267"/>
            <a:ext cx="8348837" cy="1107996"/>
          </a:xfrm>
        </p:spPr>
        <p:txBody>
          <a:bodyPr wrap="square" anchor="b" anchorCtr="0">
            <a:spAutoFit/>
          </a:bodyPr>
          <a:lstStyle>
            <a:lvl1pPr algn="l">
              <a:defRPr sz="4000" b="1" i="0">
                <a:solidFill>
                  <a:schemeClr val="accent2"/>
                </a:solidFill>
                <a:latin typeface="Arial" panose="020B0604020202020204" pitchFamily="34" charset="0"/>
                <a:cs typeface="Arial" panose="020B0604020202020204" pitchFamily="34" charset="0"/>
              </a:defRPr>
            </a:lvl1pPr>
          </a:lstStyle>
          <a:p>
            <a:pPr lvl="0"/>
            <a:r>
              <a:rPr lang="en-US" dirty="0"/>
              <a:t>Double Line Title Here</a:t>
            </a:r>
            <a:br>
              <a:rPr lang="en-US" dirty="0"/>
            </a:br>
            <a:r>
              <a:rPr lang="en-US" dirty="0"/>
              <a:t>Double Line Title Here</a:t>
            </a:r>
          </a:p>
        </p:txBody>
      </p:sp>
      <p:cxnSp>
        <p:nvCxnSpPr>
          <p:cNvPr id="13" name="Straight Connector 12">
            <a:extLst>
              <a:ext uri="{FF2B5EF4-FFF2-40B4-BE49-F238E27FC236}">
                <a16:creationId xmlns:a16="http://schemas.microsoft.com/office/drawing/2014/main" id="{662BF120-174E-F14D-A8E6-DB694BF08E0D}"/>
              </a:ext>
            </a:extLst>
          </p:cNvPr>
          <p:cNvCxnSpPr>
            <a:cxnSpLocks/>
          </p:cNvCxnSpPr>
          <p:nvPr/>
        </p:nvCxnSpPr>
        <p:spPr bwMode="white">
          <a:xfrm flipH="1">
            <a:off x="392897" y="3365738"/>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5" name="Text Placeholder 6">
            <a:extLst>
              <a:ext uri="{FF2B5EF4-FFF2-40B4-BE49-F238E27FC236}">
                <a16:creationId xmlns:a16="http://schemas.microsoft.com/office/drawing/2014/main" id="{428A13C9-C291-9B4A-83A8-715B7AC0FB45}"/>
              </a:ext>
            </a:extLst>
          </p:cNvPr>
          <p:cNvSpPr>
            <a:spLocks noGrp="1"/>
          </p:cNvSpPr>
          <p:nvPr>
            <p:ph type="body" sz="quarter" idx="12" hasCustomPrompt="1"/>
          </p:nvPr>
        </p:nvSpPr>
        <p:spPr>
          <a:xfrm>
            <a:off x="414163" y="2730312"/>
            <a:ext cx="8327698" cy="406477"/>
          </a:xfrm>
        </p:spPr>
        <p:txBody>
          <a:bodyPr anchor="ctr" anchorCtr="0">
            <a:noAutofit/>
          </a:bodyPr>
          <a:lstStyle>
            <a:lvl1pPr marL="0" indent="0">
              <a:buFont typeface="Arial" panose="020B0604020202020204" pitchFamily="34" charset="0"/>
              <a:buNone/>
              <a:defRPr sz="2000">
                <a:solidFill>
                  <a:schemeClr val="accent2"/>
                </a:solidFill>
              </a:defRPr>
            </a:lvl1pPr>
            <a:lvl2pPr marL="0" indent="0">
              <a:buNone/>
              <a:defRPr>
                <a:solidFill>
                  <a:schemeClr val="bg2"/>
                </a:solidFill>
              </a:defRPr>
            </a:lvl2pPr>
            <a:lvl3pPr marL="228600" indent="0">
              <a:buNone/>
              <a:defRPr/>
            </a:lvl3pPr>
          </a:lstStyle>
          <a:p>
            <a:pPr lvl="0"/>
            <a:r>
              <a:rPr lang="en-US" dirty="0"/>
              <a:t>Speaker’s Full Name or Subtitle</a:t>
            </a:r>
          </a:p>
        </p:txBody>
      </p:sp>
      <p:sp>
        <p:nvSpPr>
          <p:cNvPr id="16" name="Text Placeholder 20">
            <a:extLst>
              <a:ext uri="{FF2B5EF4-FFF2-40B4-BE49-F238E27FC236}">
                <a16:creationId xmlns:a16="http://schemas.microsoft.com/office/drawing/2014/main" id="{09653D53-CFCB-F64B-AB0E-8B1239B019D7}"/>
              </a:ext>
            </a:extLst>
          </p:cNvPr>
          <p:cNvSpPr>
            <a:spLocks noGrp="1"/>
          </p:cNvSpPr>
          <p:nvPr>
            <p:ph type="body" sz="quarter" idx="13" hasCustomPrompt="1"/>
          </p:nvPr>
        </p:nvSpPr>
        <p:spPr>
          <a:xfrm>
            <a:off x="414163" y="3485244"/>
            <a:ext cx="8324523" cy="254000"/>
          </a:xfrm>
        </p:spPr>
        <p:txBody>
          <a:bodyPr anchor="ctr" anchorCtr="0">
            <a:normAutofit/>
          </a:bodyPr>
          <a:lstStyle>
            <a:lvl1pPr>
              <a:defRPr sz="1600">
                <a:solidFill>
                  <a:schemeClr val="accent4"/>
                </a:solidFill>
              </a:defRPr>
            </a:lvl1pPr>
          </a:lstStyle>
          <a:p>
            <a:r>
              <a:rPr lang="en-US" dirty="0"/>
              <a:t>Speaker title and/or date</a:t>
            </a:r>
          </a:p>
        </p:txBody>
      </p:sp>
      <p:sp>
        <p:nvSpPr>
          <p:cNvPr id="17" name="Footer Placeholder 8">
            <a:extLst>
              <a:ext uri="{FF2B5EF4-FFF2-40B4-BE49-F238E27FC236}">
                <a16:creationId xmlns:a16="http://schemas.microsoft.com/office/drawing/2014/main" id="{6E1D5D37-263A-134E-A978-EABB8ACB44A2}"/>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accent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endParaRPr lang="en-US"/>
          </a:p>
        </p:txBody>
      </p:sp>
    </p:spTree>
    <p:extLst>
      <p:ext uri="{BB962C8B-B14F-4D97-AF65-F5344CB8AC3E}">
        <p14:creationId xmlns:p14="http://schemas.microsoft.com/office/powerpoint/2010/main" val="404763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Blue Gradient Cover Single + Client Logo_Single">
    <p:bg>
      <p:bgPr>
        <a:gradFill flip="none" rotWithShape="1">
          <a:gsLst>
            <a:gs pos="66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E394311-CCC6-F94F-925A-AA4EE294BA1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5457" y="382876"/>
            <a:ext cx="2624563" cy="558418"/>
          </a:xfrm>
          <a:prstGeom prst="rect">
            <a:avLst/>
          </a:prstGeom>
        </p:spPr>
      </p:pic>
      <p:sp>
        <p:nvSpPr>
          <p:cNvPr id="20" name="Picture Placeholder 3">
            <a:extLst>
              <a:ext uri="{FF2B5EF4-FFF2-40B4-BE49-F238E27FC236}">
                <a16:creationId xmlns:a16="http://schemas.microsoft.com/office/drawing/2014/main" id="{7C58A344-CE77-2840-9D7F-E36E95488277}"/>
              </a:ext>
            </a:extLst>
          </p:cNvPr>
          <p:cNvSpPr>
            <a:spLocks noGrp="1"/>
          </p:cNvSpPr>
          <p:nvPr>
            <p:ph type="pic" sz="quarter" idx="14" hasCustomPrompt="1"/>
          </p:nvPr>
        </p:nvSpPr>
        <p:spPr>
          <a:xfrm>
            <a:off x="3514013" y="306715"/>
            <a:ext cx="2777457" cy="614363"/>
          </a:xfrm>
          <a:noFill/>
        </p:spPr>
        <p:txBody>
          <a:bodyPr anchor="ctr" anchorCtr="0"/>
          <a:lstStyle>
            <a:lvl1pPr algn="ctr">
              <a:defRPr>
                <a:solidFill>
                  <a:schemeClr val="bg1"/>
                </a:solidFill>
              </a:defRPr>
            </a:lvl1pPr>
          </a:lstStyle>
          <a:p>
            <a:r>
              <a:rPr lang="en-US" dirty="0"/>
              <a:t>Insert Client or Partner Logo Here</a:t>
            </a:r>
          </a:p>
        </p:txBody>
      </p:sp>
      <p:sp>
        <p:nvSpPr>
          <p:cNvPr id="9" name="Title 1">
            <a:extLst>
              <a:ext uri="{FF2B5EF4-FFF2-40B4-BE49-F238E27FC236}">
                <a16:creationId xmlns:a16="http://schemas.microsoft.com/office/drawing/2014/main" id="{08944D65-B84E-A049-98EE-5270F8EEF106}"/>
              </a:ext>
            </a:extLst>
          </p:cNvPr>
          <p:cNvSpPr>
            <a:spLocks noGrp="1"/>
          </p:cNvSpPr>
          <p:nvPr>
            <p:ph type="ctrTitle" hasCustomPrompt="1"/>
          </p:nvPr>
        </p:nvSpPr>
        <p:spPr bwMode="white">
          <a:xfrm>
            <a:off x="414163" y="1838266"/>
            <a:ext cx="8348837" cy="553998"/>
          </a:xfrm>
        </p:spPr>
        <p:txBody>
          <a:bodyPr wrap="square" anchor="ctr" anchorCtr="0">
            <a:spAutoFit/>
          </a:bodyPr>
          <a:lstStyle>
            <a:lvl1pPr algn="l">
              <a:defRPr sz="4000" b="1" i="0">
                <a:solidFill>
                  <a:schemeClr val="bg1"/>
                </a:solidFill>
                <a:latin typeface="Arial" panose="020B0604020202020204" pitchFamily="34" charset="0"/>
                <a:cs typeface="Arial" panose="020B0604020202020204" pitchFamily="34" charset="0"/>
              </a:defRPr>
            </a:lvl1pPr>
          </a:lstStyle>
          <a:p>
            <a:pPr lvl="0"/>
            <a:r>
              <a:rPr lang="en-US" dirty="0"/>
              <a:t>Single Line Title Here</a:t>
            </a:r>
          </a:p>
        </p:txBody>
      </p:sp>
      <p:cxnSp>
        <p:nvCxnSpPr>
          <p:cNvPr id="10" name="Straight Connector 9">
            <a:extLst>
              <a:ext uri="{FF2B5EF4-FFF2-40B4-BE49-F238E27FC236}">
                <a16:creationId xmlns:a16="http://schemas.microsoft.com/office/drawing/2014/main" id="{BF3F2592-9A69-2945-909D-AF9293BA5882}"/>
              </a:ext>
            </a:extLst>
          </p:cNvPr>
          <p:cNvCxnSpPr>
            <a:cxnSpLocks/>
          </p:cNvCxnSpPr>
          <p:nvPr/>
        </p:nvCxnSpPr>
        <p:spPr bwMode="white">
          <a:xfrm flipH="1">
            <a:off x="392897" y="3087443"/>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 Placeholder 6">
            <a:extLst>
              <a:ext uri="{FF2B5EF4-FFF2-40B4-BE49-F238E27FC236}">
                <a16:creationId xmlns:a16="http://schemas.microsoft.com/office/drawing/2014/main" id="{F36DBBC6-5A42-814E-A38D-B5720F6B246C}"/>
              </a:ext>
            </a:extLst>
          </p:cNvPr>
          <p:cNvSpPr>
            <a:spLocks noGrp="1"/>
          </p:cNvSpPr>
          <p:nvPr>
            <p:ph type="body" sz="quarter" idx="12" hasCustomPrompt="1"/>
          </p:nvPr>
        </p:nvSpPr>
        <p:spPr>
          <a:xfrm>
            <a:off x="414163" y="2452017"/>
            <a:ext cx="8327698" cy="406477"/>
          </a:xfrm>
        </p:spPr>
        <p:txBody>
          <a:bodyPr anchor="ctr" anchorCtr="0">
            <a:noAutofit/>
          </a:bodyPr>
          <a:lstStyle>
            <a:lvl1pPr marL="0" indent="0">
              <a:buFont typeface="Arial" panose="020B0604020202020204" pitchFamily="34" charset="0"/>
              <a:buNone/>
              <a:defRPr sz="2000">
                <a:solidFill>
                  <a:schemeClr val="bg1"/>
                </a:solidFill>
              </a:defRPr>
            </a:lvl1pPr>
            <a:lvl2pPr marL="0" indent="0">
              <a:buNone/>
              <a:defRPr>
                <a:solidFill>
                  <a:schemeClr val="bg2"/>
                </a:solidFill>
              </a:defRPr>
            </a:lvl2pPr>
            <a:lvl3pPr marL="228600" indent="0">
              <a:buNone/>
              <a:defRPr/>
            </a:lvl3pPr>
          </a:lstStyle>
          <a:p>
            <a:pPr lvl="0"/>
            <a:r>
              <a:rPr lang="en-US" dirty="0"/>
              <a:t>Speaker’s Full Name or Subtitle</a:t>
            </a:r>
          </a:p>
        </p:txBody>
      </p:sp>
      <p:sp>
        <p:nvSpPr>
          <p:cNvPr id="13" name="Text Placeholder 20">
            <a:extLst>
              <a:ext uri="{FF2B5EF4-FFF2-40B4-BE49-F238E27FC236}">
                <a16:creationId xmlns:a16="http://schemas.microsoft.com/office/drawing/2014/main" id="{D23382F7-67E9-6D40-8247-B2FB027F3D40}"/>
              </a:ext>
            </a:extLst>
          </p:cNvPr>
          <p:cNvSpPr>
            <a:spLocks noGrp="1"/>
          </p:cNvSpPr>
          <p:nvPr>
            <p:ph type="body" sz="quarter" idx="13" hasCustomPrompt="1"/>
          </p:nvPr>
        </p:nvSpPr>
        <p:spPr>
          <a:xfrm>
            <a:off x="414163" y="3206949"/>
            <a:ext cx="8324523" cy="254000"/>
          </a:xfrm>
        </p:spPr>
        <p:txBody>
          <a:bodyPr anchor="ctr" anchorCtr="0">
            <a:normAutofit/>
          </a:bodyPr>
          <a:lstStyle>
            <a:lvl1pPr>
              <a:defRPr sz="1600">
                <a:solidFill>
                  <a:schemeClr val="accent4"/>
                </a:solidFill>
              </a:defRPr>
            </a:lvl1pPr>
          </a:lstStyle>
          <a:p>
            <a:r>
              <a:rPr lang="en-US" dirty="0"/>
              <a:t>Speaker title and/or date</a:t>
            </a:r>
          </a:p>
        </p:txBody>
      </p:sp>
      <p:sp>
        <p:nvSpPr>
          <p:cNvPr id="16" name="Footer Placeholder 8">
            <a:extLst>
              <a:ext uri="{FF2B5EF4-FFF2-40B4-BE49-F238E27FC236}">
                <a16:creationId xmlns:a16="http://schemas.microsoft.com/office/drawing/2014/main" id="{CD2FB1B5-CBA0-AB44-9892-F8CE09330C7E}"/>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bg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endParaRPr lang="en-US"/>
          </a:p>
        </p:txBody>
      </p:sp>
    </p:spTree>
    <p:extLst>
      <p:ext uri="{BB962C8B-B14F-4D97-AF65-F5344CB8AC3E}">
        <p14:creationId xmlns:p14="http://schemas.microsoft.com/office/powerpoint/2010/main" val="154852245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4.xml"/><Relationship Id="rId7" Type="http://schemas.openxmlformats.org/officeDocument/2006/relationships/theme" Target="../theme/theme2.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5" Type="http://schemas.openxmlformats.org/officeDocument/2006/relationships/slideLayout" Target="../slideLayouts/slideLayout36.xml"/><Relationship Id="rId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34" Type="http://schemas.openxmlformats.org/officeDocument/2006/relationships/theme" Target="../theme/theme3.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8"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9947BC-C135-4AF9-80CB-7EC49EFAF7EE}"/>
              </a:ext>
            </a:extLst>
          </p:cNvPr>
          <p:cNvSpPr>
            <a:spLocks noGrp="1"/>
          </p:cNvSpPr>
          <p:nvPr>
            <p:ph type="title"/>
          </p:nvPr>
        </p:nvSpPr>
        <p:spPr>
          <a:xfrm>
            <a:off x="384048" y="274320"/>
            <a:ext cx="8378952" cy="62103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78C3981-E47F-4B94-A56D-1A8F4B3B3863}"/>
              </a:ext>
            </a:extLst>
          </p:cNvPr>
          <p:cNvSpPr>
            <a:spLocks noGrp="1"/>
          </p:cNvSpPr>
          <p:nvPr>
            <p:ph type="body" idx="1"/>
          </p:nvPr>
        </p:nvSpPr>
        <p:spPr>
          <a:xfrm>
            <a:off x="384048" y="1093304"/>
            <a:ext cx="8378952" cy="337930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AB68013F-8083-4869-B1B8-42E270F30CB8}"/>
              </a:ext>
            </a:extLst>
          </p:cNvPr>
          <p:cNvSpPr>
            <a:spLocks noGrp="1"/>
          </p:cNvSpPr>
          <p:nvPr>
            <p:ph type="ftr" sz="quarter" idx="3"/>
          </p:nvPr>
        </p:nvSpPr>
        <p:spPr>
          <a:xfrm>
            <a:off x="660386" y="4695411"/>
            <a:ext cx="4572000" cy="187241"/>
          </a:xfrm>
          <a:prstGeom prst="rect">
            <a:avLst/>
          </a:prstGeom>
        </p:spPr>
        <p:txBody>
          <a:bodyPr vert="horz" lIns="0" tIns="0" rIns="0" bIns="0" rtlCol="0" anchor="b" anchorCtr="0"/>
          <a:lstStyle>
            <a:lvl1pPr algn="l">
              <a:defRPr sz="800">
                <a:solidFill>
                  <a:schemeClr val="tx1"/>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endParaRPr lang="en-US"/>
          </a:p>
        </p:txBody>
      </p:sp>
      <p:sp>
        <p:nvSpPr>
          <p:cNvPr id="10" name="Slide Number Placeholder 9">
            <a:extLst>
              <a:ext uri="{FF2B5EF4-FFF2-40B4-BE49-F238E27FC236}">
                <a16:creationId xmlns:a16="http://schemas.microsoft.com/office/drawing/2014/main" id="{42EC2F54-FE71-419F-B3E9-62861D2AA5EE}"/>
              </a:ext>
            </a:extLst>
          </p:cNvPr>
          <p:cNvSpPr>
            <a:spLocks noGrp="1"/>
          </p:cNvSpPr>
          <p:nvPr>
            <p:ph type="sldNum" sz="quarter" idx="4"/>
          </p:nvPr>
        </p:nvSpPr>
        <p:spPr>
          <a:xfrm>
            <a:off x="385100" y="4759541"/>
            <a:ext cx="228600" cy="123111"/>
          </a:xfrm>
          <a:prstGeom prst="rect">
            <a:avLst/>
          </a:prstGeom>
        </p:spPr>
        <p:txBody>
          <a:bodyPr vert="horz" lIns="0" tIns="0" rIns="0" bIns="0" rtlCol="0" anchor="b" anchorCtr="0">
            <a:spAutoFit/>
          </a:bodyPr>
          <a:lstStyle>
            <a:lvl1pPr algn="l">
              <a:defRPr sz="800" b="1">
                <a:solidFill>
                  <a:schemeClr val="tx1"/>
                </a:solidFill>
                <a:latin typeface="Arial" panose="020B0604020202020204" pitchFamily="34" charset="0"/>
                <a:cs typeface="Arial" panose="020B0604020202020204" pitchFamily="34" charset="0"/>
              </a:defRPr>
            </a:lvl1pPr>
          </a:lstStyle>
          <a:p>
            <a:fld id="{F6436398-B28B-4C56-9174-BB1BBB984F7E}" type="slidenum">
              <a:rPr lang="en-US" smtClean="0"/>
              <a:t>‹#›</a:t>
            </a:fld>
            <a:endParaRPr lang="en-US"/>
          </a:p>
        </p:txBody>
      </p:sp>
      <p:pic>
        <p:nvPicPr>
          <p:cNvPr id="7" name="Picture 6">
            <a:extLst>
              <a:ext uri="{FF2B5EF4-FFF2-40B4-BE49-F238E27FC236}">
                <a16:creationId xmlns:a16="http://schemas.microsoft.com/office/drawing/2014/main" id="{A75C5FF7-2DC4-5442-BB0D-C1FF3C41C2F6}"/>
              </a:ext>
            </a:extLst>
          </p:cNvPr>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bwMode="black">
          <a:xfrm>
            <a:off x="7723969" y="4742066"/>
            <a:ext cx="1039031" cy="222997"/>
          </a:xfrm>
          <a:prstGeom prst="rect">
            <a:avLst/>
          </a:prstGeom>
        </p:spPr>
      </p:pic>
    </p:spTree>
    <p:extLst>
      <p:ext uri="{BB962C8B-B14F-4D97-AF65-F5344CB8AC3E}">
        <p14:creationId xmlns:p14="http://schemas.microsoft.com/office/powerpoint/2010/main" val="2181928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6" r:id="rId31"/>
  </p:sldLayoutIdLst>
  <p:txStyles>
    <p:titleStyle>
      <a:lvl1pPr algn="l" defTabSz="914378"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378" rtl="0" eaLnBrk="1" latinLnBrk="0" hangingPunct="1">
        <a:lnSpc>
          <a:spcPct val="100000"/>
        </a:lnSpc>
        <a:spcBef>
          <a:spcPts val="600"/>
        </a:spcBef>
        <a:buFont typeface="Arial" panose="020B0604020202020204" pitchFamily="34" charset="0"/>
        <a:buNone/>
        <a:defRPr sz="1800" kern="1200">
          <a:solidFill>
            <a:schemeClr val="tx2">
              <a:lumMod val="75000"/>
              <a:lumOff val="25000"/>
            </a:schemeClr>
          </a:solidFill>
          <a:latin typeface="Arial" panose="020B0604020202020204" pitchFamily="34" charset="0"/>
          <a:ea typeface="+mn-ea"/>
          <a:cs typeface="Arial" panose="020B0604020202020204" pitchFamily="34" charset="0"/>
        </a:defRPr>
      </a:lvl1pPr>
      <a:lvl2pPr marL="171450" indent="-171450" algn="l" defTabSz="914378" rtl="0" eaLnBrk="1" latinLnBrk="0" hangingPunct="1">
        <a:lnSpc>
          <a:spcPct val="100000"/>
        </a:lnSpc>
        <a:spcBef>
          <a:spcPts val="600"/>
        </a:spcBef>
        <a:buClrTx/>
        <a:buSzPct val="125000"/>
        <a:buFont typeface="Arial" panose="020B0604020202020204" pitchFamily="34" charset="0"/>
        <a:buChar char="•"/>
        <a:tabLst/>
        <a:defRPr sz="1400" kern="1200">
          <a:solidFill>
            <a:schemeClr val="tx2">
              <a:lumMod val="75000"/>
              <a:lumOff val="25000"/>
            </a:schemeClr>
          </a:solidFill>
          <a:latin typeface="Arial" panose="020B0604020202020204" pitchFamily="34" charset="0"/>
          <a:ea typeface="+mn-ea"/>
          <a:cs typeface="Arial" panose="020B0604020202020204" pitchFamily="34" charset="0"/>
        </a:defRPr>
      </a:lvl2pPr>
      <a:lvl3pPr marL="400050" indent="-171450" algn="l" defTabSz="914378" rtl="0" eaLnBrk="1" latinLnBrk="0" hangingPunct="1">
        <a:lnSpc>
          <a:spcPct val="100000"/>
        </a:lnSpc>
        <a:spcBef>
          <a:spcPts val="400"/>
        </a:spcBef>
        <a:buClrTx/>
        <a:buSzPct val="100000"/>
        <a:buFont typeface="Arial" panose="020B0604020202020204" pitchFamily="34" charset="0"/>
        <a:buChar char="–"/>
        <a:tabLst/>
        <a:defRPr sz="1200" kern="1200">
          <a:solidFill>
            <a:schemeClr val="tx2">
              <a:lumMod val="75000"/>
              <a:lumOff val="25000"/>
            </a:schemeClr>
          </a:solidFill>
          <a:latin typeface="Arial" panose="020B0604020202020204" pitchFamily="34" charset="0"/>
          <a:ea typeface="+mn-ea"/>
          <a:cs typeface="Arial" panose="020B0604020202020204" pitchFamily="34" charset="0"/>
        </a:defRPr>
      </a:lvl3pPr>
      <a:lvl4pPr marL="573088" indent="-115888" algn="l" defTabSz="914378" rtl="0" eaLnBrk="1" latinLnBrk="0" hangingPunct="1">
        <a:lnSpc>
          <a:spcPct val="100000"/>
        </a:lnSpc>
        <a:spcBef>
          <a:spcPts val="400"/>
        </a:spcBef>
        <a:buClrTx/>
        <a:buSzPct val="100000"/>
        <a:buFont typeface="Arial" panose="020B0604020202020204" pitchFamily="34" charset="0"/>
        <a:buChar char="•"/>
        <a:tabLst/>
        <a:defRPr sz="1050" kern="1200">
          <a:solidFill>
            <a:schemeClr val="tx2">
              <a:lumMod val="75000"/>
              <a:lumOff val="25000"/>
            </a:schemeClr>
          </a:solidFill>
          <a:latin typeface="Arial" panose="020B0604020202020204" pitchFamily="34" charset="0"/>
          <a:ea typeface="+mn-ea"/>
          <a:cs typeface="Arial" panose="020B0604020202020204" pitchFamily="34" charset="0"/>
        </a:defRPr>
      </a:lvl4pPr>
      <a:lvl5pPr marL="858838" indent="-173038" algn="l" defTabSz="914378" rtl="0" eaLnBrk="1" latinLnBrk="0" hangingPunct="1">
        <a:lnSpc>
          <a:spcPct val="100000"/>
        </a:lnSpc>
        <a:spcBef>
          <a:spcPts val="400"/>
        </a:spcBef>
        <a:buClrTx/>
        <a:buSzPct val="100000"/>
        <a:buFont typeface="Arial" panose="020B0604020202020204" pitchFamily="34" charset="0"/>
        <a:buChar char="–"/>
        <a:tabLst/>
        <a:defRPr sz="900" kern="1200">
          <a:solidFill>
            <a:schemeClr val="tx2">
              <a:lumMod val="75000"/>
              <a:lumOff val="25000"/>
            </a:schemeClr>
          </a:solidFill>
          <a:latin typeface="Arial" panose="020B0604020202020204" pitchFamily="34" charset="0"/>
          <a:ea typeface="+mn-ea"/>
          <a:cs typeface="Arial" panose="020B0604020202020204" pitchFamily="34" charset="0"/>
        </a:defRPr>
      </a:lvl5pPr>
      <a:lvl6pPr marL="1142972" indent="-228594" algn="l" defTabSz="914378" rtl="0" eaLnBrk="1" latinLnBrk="0" hangingPunct="1">
        <a:lnSpc>
          <a:spcPct val="100000"/>
        </a:lnSpc>
        <a:spcBef>
          <a:spcPts val="400"/>
        </a:spcBef>
        <a:buClr>
          <a:schemeClr val="accent2"/>
        </a:buClr>
        <a:buSzPct val="125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6pPr>
      <a:lvl7pPr marL="1371566" indent="-228594" algn="l" defTabSz="914378" rtl="0" eaLnBrk="1" latinLnBrk="0" hangingPunct="1">
        <a:lnSpc>
          <a:spcPct val="100000"/>
        </a:lnSpc>
        <a:spcBef>
          <a:spcPts val="400"/>
        </a:spcBef>
        <a:buClr>
          <a:schemeClr val="accent2"/>
        </a:buClr>
        <a:buSzPct val="90000"/>
        <a:buFont typeface="Arial" panose="020B0604020202020204" pitchFamily="34" charset="0"/>
        <a:buChar char="–"/>
        <a:defRPr sz="1600" kern="1200">
          <a:solidFill>
            <a:schemeClr val="tx2"/>
          </a:solidFill>
          <a:latin typeface="+mn-lt"/>
          <a:ea typeface="+mn-ea"/>
          <a:cs typeface="+mn-cs"/>
        </a:defRPr>
      </a:lvl7pPr>
      <a:lvl8pPr marL="1600160" indent="-228594" algn="l" defTabSz="914378" rtl="0" eaLnBrk="1" latinLnBrk="0" hangingPunct="1">
        <a:lnSpc>
          <a:spcPct val="100000"/>
        </a:lnSpc>
        <a:spcBef>
          <a:spcPts val="400"/>
        </a:spcBef>
        <a:buClr>
          <a:schemeClr val="accent2"/>
        </a:buClr>
        <a:buSzPct val="90000"/>
        <a:buFont typeface="Courier New" panose="02070309020205020404" pitchFamily="49" charset="0"/>
        <a:buChar char="o"/>
        <a:defRPr sz="1600" kern="1200">
          <a:solidFill>
            <a:schemeClr val="tx2"/>
          </a:solidFill>
          <a:latin typeface="+mn-lt"/>
          <a:ea typeface="+mn-ea"/>
          <a:cs typeface="+mn-cs"/>
        </a:defRPr>
      </a:lvl8pPr>
      <a:lvl9pPr marL="1600160" indent="-228594" algn="l" defTabSz="914378" rtl="0" eaLnBrk="1" latinLnBrk="0" hangingPunct="1">
        <a:lnSpc>
          <a:spcPct val="100000"/>
        </a:lnSpc>
        <a:spcBef>
          <a:spcPts val="400"/>
        </a:spcBef>
        <a:buClrTx/>
        <a:buSzPct val="90000"/>
        <a:buFont typeface="Courier New" panose="02070309020205020404" pitchFamily="49" charset="0"/>
        <a:buChar char="o"/>
        <a:defRPr sz="1600" kern="1200">
          <a:solidFill>
            <a:schemeClr val="tx2"/>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pos="240">
          <p15:clr>
            <a:srgbClr val="F26B43"/>
          </p15:clr>
        </p15:guide>
        <p15:guide id="15" pos="5520">
          <p15:clr>
            <a:srgbClr val="F26B43"/>
          </p15:clr>
        </p15:guide>
        <p15:guide id="16" orient="horz" pos="2988">
          <p15:clr>
            <a:srgbClr val="F26B43"/>
          </p15:clr>
        </p15:guide>
        <p15:guide id="17" orient="horz" pos="5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9947BC-C135-4AF9-80CB-7EC49EFAF7EE}"/>
              </a:ext>
            </a:extLst>
          </p:cNvPr>
          <p:cNvSpPr>
            <a:spLocks noGrp="1"/>
          </p:cNvSpPr>
          <p:nvPr>
            <p:ph type="title"/>
          </p:nvPr>
        </p:nvSpPr>
        <p:spPr>
          <a:xfrm>
            <a:off x="384048" y="274320"/>
            <a:ext cx="8385048" cy="795528"/>
          </a:xfrm>
          <a:prstGeom prst="rect">
            <a:avLst/>
          </a:prstGeom>
        </p:spPr>
        <p:txBody>
          <a:bodyPr vert="horz" lIns="0" tIns="0" rIns="0" bIns="0" rtlCol="0" anchor="t" anchorCtr="0">
            <a:normAutofit/>
          </a:bodyPr>
          <a:lstStyle/>
          <a:p>
            <a:r>
              <a:rPr lang="en-US"/>
              <a:t>Click to edit Master title style</a:t>
            </a:r>
          </a:p>
        </p:txBody>
      </p:sp>
      <p:sp>
        <p:nvSpPr>
          <p:cNvPr id="3" name="Text Placeholder 2">
            <a:extLst>
              <a:ext uri="{FF2B5EF4-FFF2-40B4-BE49-F238E27FC236}">
                <a16:creationId xmlns:a16="http://schemas.microsoft.com/office/drawing/2014/main" id="{178C3981-E47F-4B94-A56D-1A8F4B3B3863}"/>
              </a:ext>
            </a:extLst>
          </p:cNvPr>
          <p:cNvSpPr>
            <a:spLocks noGrp="1"/>
          </p:cNvSpPr>
          <p:nvPr>
            <p:ph type="body" idx="1"/>
          </p:nvPr>
        </p:nvSpPr>
        <p:spPr>
          <a:xfrm>
            <a:off x="384048" y="1261872"/>
            <a:ext cx="8385048" cy="3319272"/>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417B5ED4-B674-4C32-9514-6C6A986BC37F}"/>
              </a:ext>
            </a:extLst>
          </p:cNvPr>
          <p:cNvSpPr>
            <a:spLocks noGrp="1"/>
          </p:cNvSpPr>
          <p:nvPr>
            <p:ph type="dt" sz="half" idx="2"/>
          </p:nvPr>
        </p:nvSpPr>
        <p:spPr>
          <a:xfrm>
            <a:off x="5486400" y="4800600"/>
            <a:ext cx="914400" cy="155448"/>
          </a:xfrm>
          <a:prstGeom prst="rect">
            <a:avLst/>
          </a:prstGeom>
        </p:spPr>
        <p:txBody>
          <a:bodyPr vert="horz" lIns="0" tIns="0" rIns="0" bIns="0" rtlCol="0" anchor="ctr"/>
          <a:lstStyle>
            <a:lvl1pPr algn="r">
              <a:defRPr sz="750">
                <a:solidFill>
                  <a:schemeClr val="tx1"/>
                </a:solidFill>
              </a:defRPr>
            </a:lvl1pPr>
          </a:lstStyle>
          <a:p>
            <a:fld id="{72C7141F-1075-416F-B85B-2A67B4DBA6BF}" type="datetime1">
              <a:rPr lang="en-US" smtClean="0"/>
              <a:t>12/14/2022</a:t>
            </a:fld>
            <a:endParaRPr lang="en-US"/>
          </a:p>
        </p:txBody>
      </p:sp>
      <p:sp>
        <p:nvSpPr>
          <p:cNvPr id="9" name="Footer Placeholder 8">
            <a:extLst>
              <a:ext uri="{FF2B5EF4-FFF2-40B4-BE49-F238E27FC236}">
                <a16:creationId xmlns:a16="http://schemas.microsoft.com/office/drawing/2014/main" id="{AB68013F-8083-4869-B1B8-42E270F30CB8}"/>
              </a:ext>
            </a:extLst>
          </p:cNvPr>
          <p:cNvSpPr>
            <a:spLocks noGrp="1"/>
          </p:cNvSpPr>
          <p:nvPr>
            <p:ph type="ftr" sz="quarter" idx="3"/>
          </p:nvPr>
        </p:nvSpPr>
        <p:spPr>
          <a:xfrm>
            <a:off x="640080" y="4800600"/>
            <a:ext cx="4572000" cy="155448"/>
          </a:xfrm>
          <a:prstGeom prst="rect">
            <a:avLst/>
          </a:prstGeom>
        </p:spPr>
        <p:txBody>
          <a:bodyPr vert="horz" lIns="0" tIns="0" rIns="0" bIns="0" rtlCol="0" anchor="ctr"/>
          <a:lstStyle>
            <a:lvl1pPr algn="l">
              <a:defRPr sz="750">
                <a:solidFill>
                  <a:schemeClr val="tx1"/>
                </a:solidFill>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dirty="0"/>
              <a:t>© 2022 Cognizant - Confidential</a:t>
            </a:r>
          </a:p>
        </p:txBody>
      </p:sp>
      <p:sp>
        <p:nvSpPr>
          <p:cNvPr id="10" name="Slide Number Placeholder 9">
            <a:extLst>
              <a:ext uri="{FF2B5EF4-FFF2-40B4-BE49-F238E27FC236}">
                <a16:creationId xmlns:a16="http://schemas.microsoft.com/office/drawing/2014/main" id="{42EC2F54-FE71-419F-B3E9-62861D2AA5EE}"/>
              </a:ext>
            </a:extLst>
          </p:cNvPr>
          <p:cNvSpPr>
            <a:spLocks noGrp="1"/>
          </p:cNvSpPr>
          <p:nvPr>
            <p:ph type="sldNum" sz="quarter" idx="4"/>
          </p:nvPr>
        </p:nvSpPr>
        <p:spPr>
          <a:xfrm>
            <a:off x="384048" y="4800600"/>
            <a:ext cx="228600" cy="155448"/>
          </a:xfrm>
          <a:prstGeom prst="rect">
            <a:avLst/>
          </a:prstGeom>
        </p:spPr>
        <p:txBody>
          <a:bodyPr vert="horz" lIns="0" tIns="0" rIns="0" bIns="0" rtlCol="0" anchor="ctr"/>
          <a:lstStyle>
            <a:lvl1pPr algn="l">
              <a:defRPr sz="900" b="1">
                <a:solidFill>
                  <a:schemeClr val="accent6"/>
                </a:solidFill>
              </a:defRPr>
            </a:lvl1pPr>
          </a:lstStyle>
          <a:p>
            <a:fld id="{2EFEF571-C9B4-4D92-A7F7-315B894862A8}" type="slidenum">
              <a:rPr lang="en-US" smtClean="0"/>
              <a:pPr/>
              <a:t>‹#›</a:t>
            </a:fld>
            <a:endParaRPr lang="en-US"/>
          </a:p>
        </p:txBody>
      </p:sp>
    </p:spTree>
    <p:extLst>
      <p:ext uri="{BB962C8B-B14F-4D97-AF65-F5344CB8AC3E}">
        <p14:creationId xmlns:p14="http://schemas.microsoft.com/office/powerpoint/2010/main" val="4280619333"/>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6" r:id="rId5"/>
    <p:sldLayoutId id="2147483707" r:id="rId6"/>
  </p:sldLayoutIdLst>
  <p:hf hdr="0" dt="0"/>
  <p:txStyles>
    <p:titleStyle>
      <a:lvl1pPr algn="l" defTabSz="914378"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378" rtl="0" eaLnBrk="1" latinLnBrk="0" hangingPunct="1">
        <a:lnSpc>
          <a:spcPct val="100000"/>
        </a:lnSpc>
        <a:spcBef>
          <a:spcPts val="600"/>
        </a:spcBef>
        <a:buFont typeface="Arial" panose="020B0604020202020204" pitchFamily="34" charset="0"/>
        <a:buNone/>
        <a:defRPr sz="1800" kern="1200">
          <a:solidFill>
            <a:schemeClr val="tx2"/>
          </a:solidFill>
          <a:latin typeface="Arial" panose="020B0604020202020204" pitchFamily="34" charset="0"/>
          <a:ea typeface="+mn-ea"/>
          <a:cs typeface="Arial" panose="020B0604020202020204" pitchFamily="34" charset="0"/>
        </a:defRPr>
      </a:lvl1pPr>
      <a:lvl2pPr marL="228594" indent="-228594" algn="l" defTabSz="914378" rtl="0" eaLnBrk="1" latinLnBrk="0" hangingPunct="1">
        <a:lnSpc>
          <a:spcPct val="100000"/>
        </a:lnSpc>
        <a:spcBef>
          <a:spcPts val="600"/>
        </a:spcBef>
        <a:buClrTx/>
        <a:buSzPct val="125000"/>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2pPr>
      <a:lvl3pPr marL="457189" indent="-228594" algn="l" defTabSz="914378"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3pPr>
      <a:lvl4pPr marL="685783" indent="-228594" algn="l" defTabSz="914378" rtl="0" eaLnBrk="1" latinLnBrk="0" hangingPunct="1">
        <a:lnSpc>
          <a:spcPct val="100000"/>
        </a:lnSpc>
        <a:spcBef>
          <a:spcPts val="400"/>
        </a:spcBef>
        <a:buClrTx/>
        <a:buSzPct val="100000"/>
        <a:buFont typeface="Courier New" panose="02070309020205020404" pitchFamily="49" charset="0"/>
        <a:buChar char="o"/>
        <a:defRPr sz="1600" kern="1200">
          <a:solidFill>
            <a:schemeClr val="tx2"/>
          </a:solidFill>
          <a:latin typeface="Arial" panose="020B0604020202020204" pitchFamily="34" charset="0"/>
          <a:ea typeface="+mn-ea"/>
          <a:cs typeface="Arial" panose="020B0604020202020204" pitchFamily="34" charset="0"/>
        </a:defRPr>
      </a:lvl4pPr>
      <a:lvl5pPr marL="914378" indent="-228594" algn="l" defTabSz="914378"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5pPr>
      <a:lvl6pPr marL="1142972" indent="-228594" algn="l" defTabSz="914378" rtl="0" eaLnBrk="1" latinLnBrk="0" hangingPunct="1">
        <a:lnSpc>
          <a:spcPct val="100000"/>
        </a:lnSpc>
        <a:spcBef>
          <a:spcPts val="400"/>
        </a:spcBef>
        <a:buClr>
          <a:schemeClr val="accent2"/>
        </a:buClr>
        <a:buSzPct val="125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6pPr>
      <a:lvl7pPr marL="1371566" indent="-228594" algn="l" defTabSz="914378" rtl="0" eaLnBrk="1" latinLnBrk="0" hangingPunct="1">
        <a:lnSpc>
          <a:spcPct val="100000"/>
        </a:lnSpc>
        <a:spcBef>
          <a:spcPts val="400"/>
        </a:spcBef>
        <a:buClr>
          <a:schemeClr val="accent2"/>
        </a:buClr>
        <a:buSzPct val="90000"/>
        <a:buFont typeface="Arial" panose="020B0604020202020204" pitchFamily="34" charset="0"/>
        <a:buChar char="–"/>
        <a:defRPr sz="1600" kern="1200">
          <a:solidFill>
            <a:schemeClr val="tx2"/>
          </a:solidFill>
          <a:latin typeface="+mn-lt"/>
          <a:ea typeface="+mn-ea"/>
          <a:cs typeface="+mn-cs"/>
        </a:defRPr>
      </a:lvl7pPr>
      <a:lvl8pPr marL="1600160" indent="-228594" algn="l" defTabSz="914378" rtl="0" eaLnBrk="1" latinLnBrk="0" hangingPunct="1">
        <a:lnSpc>
          <a:spcPct val="100000"/>
        </a:lnSpc>
        <a:spcBef>
          <a:spcPts val="400"/>
        </a:spcBef>
        <a:buClr>
          <a:schemeClr val="accent2"/>
        </a:buClr>
        <a:buSzPct val="90000"/>
        <a:buFont typeface="Courier New" panose="02070309020205020404" pitchFamily="49" charset="0"/>
        <a:buChar char="o"/>
        <a:defRPr sz="1600" kern="1200">
          <a:solidFill>
            <a:schemeClr val="tx2"/>
          </a:solidFill>
          <a:latin typeface="+mn-lt"/>
          <a:ea typeface="+mn-ea"/>
          <a:cs typeface="+mn-cs"/>
        </a:defRPr>
      </a:lvl8pPr>
      <a:lvl9pPr marL="1600160" indent="-228594" algn="l" defTabSz="914378" rtl="0" eaLnBrk="1" latinLnBrk="0" hangingPunct="1">
        <a:lnSpc>
          <a:spcPct val="100000"/>
        </a:lnSpc>
        <a:spcBef>
          <a:spcPts val="400"/>
        </a:spcBef>
        <a:buClrTx/>
        <a:buSzPct val="90000"/>
        <a:buFont typeface="Courier New" panose="02070309020205020404" pitchFamily="49" charset="0"/>
        <a:buChar char="o"/>
        <a:defRPr sz="1600" kern="1200">
          <a:solidFill>
            <a:schemeClr val="tx2"/>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9947BC-C135-4AF9-80CB-7EC49EFAF7EE}"/>
              </a:ext>
            </a:extLst>
          </p:cNvPr>
          <p:cNvSpPr>
            <a:spLocks noGrp="1"/>
          </p:cNvSpPr>
          <p:nvPr>
            <p:ph type="title"/>
          </p:nvPr>
        </p:nvSpPr>
        <p:spPr>
          <a:xfrm>
            <a:off x="384048" y="274320"/>
            <a:ext cx="8385048" cy="795528"/>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78C3981-E47F-4B94-A56D-1A8F4B3B3863}"/>
              </a:ext>
            </a:extLst>
          </p:cNvPr>
          <p:cNvSpPr>
            <a:spLocks noGrp="1"/>
          </p:cNvSpPr>
          <p:nvPr>
            <p:ph type="body" idx="1"/>
          </p:nvPr>
        </p:nvSpPr>
        <p:spPr>
          <a:xfrm>
            <a:off x="384048" y="1261872"/>
            <a:ext cx="8385048" cy="331927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417B5ED4-B674-4C32-9514-6C6A986BC37F}"/>
              </a:ext>
            </a:extLst>
          </p:cNvPr>
          <p:cNvSpPr>
            <a:spLocks noGrp="1"/>
          </p:cNvSpPr>
          <p:nvPr>
            <p:ph type="dt" sz="half" idx="2"/>
          </p:nvPr>
        </p:nvSpPr>
        <p:spPr>
          <a:xfrm>
            <a:off x="5486400" y="4800600"/>
            <a:ext cx="914400" cy="155448"/>
          </a:xfrm>
          <a:prstGeom prst="rect">
            <a:avLst/>
          </a:prstGeom>
        </p:spPr>
        <p:txBody>
          <a:bodyPr vert="horz" lIns="0" tIns="0" rIns="0" bIns="0" rtlCol="0" anchor="ctr"/>
          <a:lstStyle>
            <a:lvl1pPr algn="r">
              <a:defRPr sz="750">
                <a:solidFill>
                  <a:schemeClr val="tx1"/>
                </a:solidFill>
              </a:defRPr>
            </a:lvl1pPr>
          </a:lstStyle>
          <a:p>
            <a:fld id="{CD739A58-437B-492F-A229-324B63D8D97C}" type="datetime1">
              <a:rPr lang="en-US" smtClean="0"/>
              <a:t>12/14/2022</a:t>
            </a:fld>
            <a:endParaRPr lang="en-US" dirty="0"/>
          </a:p>
        </p:txBody>
      </p:sp>
      <p:sp>
        <p:nvSpPr>
          <p:cNvPr id="9" name="Footer Placeholder 8">
            <a:extLst>
              <a:ext uri="{FF2B5EF4-FFF2-40B4-BE49-F238E27FC236}">
                <a16:creationId xmlns:a16="http://schemas.microsoft.com/office/drawing/2014/main" id="{AB68013F-8083-4869-B1B8-42E270F30CB8}"/>
              </a:ext>
            </a:extLst>
          </p:cNvPr>
          <p:cNvSpPr>
            <a:spLocks noGrp="1"/>
          </p:cNvSpPr>
          <p:nvPr>
            <p:ph type="ftr" sz="quarter" idx="3"/>
          </p:nvPr>
        </p:nvSpPr>
        <p:spPr>
          <a:xfrm>
            <a:off x="640080" y="4800600"/>
            <a:ext cx="4572000" cy="155448"/>
          </a:xfrm>
          <a:prstGeom prst="rect">
            <a:avLst/>
          </a:prstGeom>
        </p:spPr>
        <p:txBody>
          <a:bodyPr vert="horz" lIns="0" tIns="0" rIns="0" bIns="0" rtlCol="0" anchor="ctr"/>
          <a:lstStyle>
            <a:lvl1pPr algn="l">
              <a:defRPr sz="750">
                <a:solidFill>
                  <a:schemeClr val="tx1"/>
                </a:solidFill>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a:t>© 2020 Cognizant</a:t>
            </a:r>
            <a:endParaRPr lang="en-US" dirty="0"/>
          </a:p>
        </p:txBody>
      </p:sp>
      <p:sp>
        <p:nvSpPr>
          <p:cNvPr id="10" name="Slide Number Placeholder 9">
            <a:extLst>
              <a:ext uri="{FF2B5EF4-FFF2-40B4-BE49-F238E27FC236}">
                <a16:creationId xmlns:a16="http://schemas.microsoft.com/office/drawing/2014/main" id="{42EC2F54-FE71-419F-B3E9-62861D2AA5EE}"/>
              </a:ext>
            </a:extLst>
          </p:cNvPr>
          <p:cNvSpPr>
            <a:spLocks noGrp="1"/>
          </p:cNvSpPr>
          <p:nvPr>
            <p:ph type="sldNum" sz="quarter" idx="4"/>
          </p:nvPr>
        </p:nvSpPr>
        <p:spPr>
          <a:xfrm>
            <a:off x="384048" y="4800600"/>
            <a:ext cx="228600" cy="155448"/>
          </a:xfrm>
          <a:prstGeom prst="rect">
            <a:avLst/>
          </a:prstGeom>
        </p:spPr>
        <p:txBody>
          <a:bodyPr vert="horz" lIns="0" tIns="0" rIns="0" bIns="0" rtlCol="0" anchor="ctr"/>
          <a:lstStyle>
            <a:lvl1pPr algn="l">
              <a:defRPr sz="900" b="1">
                <a:solidFill>
                  <a:schemeClr val="accent6"/>
                </a:solidFill>
              </a:defRPr>
            </a:lvl1pPr>
          </a:lstStyle>
          <a:p>
            <a:fld id="{2EFEF571-C9B4-4D92-A7F7-315B894862A8}" type="slidenum">
              <a:rPr lang="en-US" smtClean="0"/>
              <a:pPr/>
              <a:t>‹#›</a:t>
            </a:fld>
            <a:endParaRPr lang="en-US" dirty="0"/>
          </a:p>
        </p:txBody>
      </p:sp>
    </p:spTree>
    <p:extLst>
      <p:ext uri="{BB962C8B-B14F-4D97-AF65-F5344CB8AC3E}">
        <p14:creationId xmlns:p14="http://schemas.microsoft.com/office/powerpoint/2010/main" val="2278867976"/>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 id="2147483758" r:id="rId32"/>
    <p:sldLayoutId id="2147483759" r:id="rId33"/>
  </p:sldLayoutIdLst>
  <p:hf hdr="0" dt="0"/>
  <p:txStyles>
    <p:title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2"/>
          </a:solidFill>
          <a:latin typeface="Arial" panose="020B0604020202020204" pitchFamily="34" charset="0"/>
          <a:ea typeface="+mn-ea"/>
          <a:cs typeface="Arial" panose="020B0604020202020204" pitchFamily="34" charset="0"/>
        </a:defRPr>
      </a:lvl1pPr>
      <a:lvl2pPr marL="228600" indent="-228600" algn="l" defTabSz="914400" rtl="0" eaLnBrk="1" latinLnBrk="0" hangingPunct="1">
        <a:lnSpc>
          <a:spcPct val="100000"/>
        </a:lnSpc>
        <a:spcBef>
          <a:spcPts val="600"/>
        </a:spcBef>
        <a:buClrTx/>
        <a:buSzPct val="125000"/>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2pPr>
      <a:lvl3pPr marL="457200" indent="-228600" algn="l" defTabSz="914400"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3pPr>
      <a:lvl4pPr marL="685800" indent="-228600" algn="l" defTabSz="914400" rtl="0" eaLnBrk="1" latinLnBrk="0" hangingPunct="1">
        <a:lnSpc>
          <a:spcPct val="100000"/>
        </a:lnSpc>
        <a:spcBef>
          <a:spcPts val="400"/>
        </a:spcBef>
        <a:buClrTx/>
        <a:buSzPct val="100000"/>
        <a:buFont typeface="Courier New" panose="02070309020205020404" pitchFamily="49" charset="0"/>
        <a:buChar char="o"/>
        <a:defRPr sz="1600" kern="1200">
          <a:solidFill>
            <a:schemeClr val="tx2"/>
          </a:solidFill>
          <a:latin typeface="Arial" panose="020B0604020202020204" pitchFamily="34" charset="0"/>
          <a:ea typeface="+mn-ea"/>
          <a:cs typeface="Arial" panose="020B0604020202020204" pitchFamily="34" charset="0"/>
        </a:defRPr>
      </a:lvl4pPr>
      <a:lvl5pPr marL="914400" indent="-228600" algn="l" defTabSz="914400"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5pPr>
      <a:lvl6pPr marL="1143000" indent="-228600" algn="l" defTabSz="914400" rtl="0" eaLnBrk="1" latinLnBrk="0" hangingPunct="1">
        <a:lnSpc>
          <a:spcPct val="100000"/>
        </a:lnSpc>
        <a:spcBef>
          <a:spcPts val="400"/>
        </a:spcBef>
        <a:buClr>
          <a:schemeClr val="accent2"/>
        </a:buClr>
        <a:buSzPct val="125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6pPr>
      <a:lvl7pPr marL="1371600" indent="-228600" algn="l" defTabSz="914400" rtl="0" eaLnBrk="1" latinLnBrk="0" hangingPunct="1">
        <a:lnSpc>
          <a:spcPct val="100000"/>
        </a:lnSpc>
        <a:spcBef>
          <a:spcPts val="400"/>
        </a:spcBef>
        <a:buClr>
          <a:schemeClr val="accent2"/>
        </a:buClr>
        <a:buSzPct val="90000"/>
        <a:buFont typeface="Arial" panose="020B0604020202020204" pitchFamily="34" charset="0"/>
        <a:buChar char="–"/>
        <a:defRPr sz="1600" kern="1200">
          <a:solidFill>
            <a:schemeClr val="tx2"/>
          </a:solidFill>
          <a:latin typeface="+mn-lt"/>
          <a:ea typeface="+mn-ea"/>
          <a:cs typeface="+mn-cs"/>
        </a:defRPr>
      </a:lvl7pPr>
      <a:lvl8pPr marL="1600200" indent="-228600" algn="l" defTabSz="914400" rtl="0" eaLnBrk="1" latinLnBrk="0" hangingPunct="1">
        <a:lnSpc>
          <a:spcPct val="100000"/>
        </a:lnSpc>
        <a:spcBef>
          <a:spcPts val="400"/>
        </a:spcBef>
        <a:buClr>
          <a:schemeClr val="accent2"/>
        </a:buClr>
        <a:buSzPct val="90000"/>
        <a:buFont typeface="Courier New" panose="02070309020205020404" pitchFamily="49" charset="0"/>
        <a:buChar char="o"/>
        <a:defRPr sz="1600" kern="1200">
          <a:solidFill>
            <a:schemeClr val="tx2"/>
          </a:solidFill>
          <a:latin typeface="+mn-lt"/>
          <a:ea typeface="+mn-ea"/>
          <a:cs typeface="+mn-cs"/>
        </a:defRPr>
      </a:lvl8pPr>
      <a:lvl9pPr marL="1600200" indent="-228600" algn="l" defTabSz="914400" rtl="0" eaLnBrk="1" latinLnBrk="0" hangingPunct="1">
        <a:lnSpc>
          <a:spcPct val="100000"/>
        </a:lnSpc>
        <a:spcBef>
          <a:spcPts val="400"/>
        </a:spcBef>
        <a:buClrTx/>
        <a:buSzPct val="90000"/>
        <a:buFont typeface="Courier New" panose="02070309020205020404" pitchFamily="49" charset="0"/>
        <a:buChar char="o"/>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32.JPG"/><Relationship Id="rId1" Type="http://schemas.openxmlformats.org/officeDocument/2006/relationships/slideLayout" Target="../slideLayouts/slideLayout3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2.JPG"/><Relationship Id="rId1" Type="http://schemas.openxmlformats.org/officeDocument/2006/relationships/slideLayout" Target="../slideLayouts/slideLayout3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2.JPG"/><Relationship Id="rId1" Type="http://schemas.openxmlformats.org/officeDocument/2006/relationships/slideLayout" Target="../slideLayouts/slideLayout3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2.JPG"/><Relationship Id="rId1" Type="http://schemas.openxmlformats.org/officeDocument/2006/relationships/slideLayout" Target="../slideLayouts/slideLayout3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2.JPG"/><Relationship Id="rId1" Type="http://schemas.openxmlformats.org/officeDocument/2006/relationships/slideLayout" Target="../slideLayouts/slideLayout3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2.JPG"/><Relationship Id="rId1" Type="http://schemas.openxmlformats.org/officeDocument/2006/relationships/slideLayout" Target="../slideLayouts/slideLayout3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32.JPG"/><Relationship Id="rId1" Type="http://schemas.openxmlformats.org/officeDocument/2006/relationships/slideLayout" Target="../slideLayouts/slideLayout3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32.JPG"/><Relationship Id="rId1" Type="http://schemas.openxmlformats.org/officeDocument/2006/relationships/slideLayout" Target="../slideLayouts/slideLayout3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32.JPG"/><Relationship Id="rId1" Type="http://schemas.openxmlformats.org/officeDocument/2006/relationships/slideLayout" Target="../slideLayouts/slideLayout3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55EC59C0-9CBA-8F4F-A32F-8F05A2B79F1B}"/>
              </a:ext>
            </a:extLst>
          </p:cNvPr>
          <p:cNvSpPr>
            <a:spLocks noGrp="1"/>
          </p:cNvSpPr>
          <p:nvPr>
            <p:ph type="ctrTitle"/>
          </p:nvPr>
        </p:nvSpPr>
        <p:spPr>
          <a:xfrm>
            <a:off x="781811" y="1578821"/>
            <a:ext cx="7636475" cy="1371352"/>
          </a:xfrm>
        </p:spPr>
        <p:txBody>
          <a:bodyPr/>
          <a:lstStyle/>
          <a:p>
            <a:pPr defTabSz="457189">
              <a:defRPr/>
            </a:pPr>
            <a:r>
              <a:rPr lang="en-US" sz="2400" b="0" dirty="0">
                <a:effectLst/>
                <a:latin typeface="Calibri" panose="020F0502020204030204" pitchFamily="34" charset="0"/>
                <a:ea typeface="Calibri" panose="020F0502020204030204" pitchFamily="34" charset="0"/>
                <a:cs typeface="Times New Roman" panose="02020603050405020304" pitchFamily="18" charset="0"/>
              </a:rPr>
              <a:t>CIS - MBG Azure Professional Services  </a:t>
            </a:r>
            <a:br>
              <a:rPr lang="en-US" sz="2400" b="0" dirty="0">
                <a:effectLst/>
                <a:latin typeface="Calibri" panose="020F0502020204030204" pitchFamily="34" charset="0"/>
                <a:ea typeface="Calibri" panose="020F0502020204030204" pitchFamily="34" charset="0"/>
                <a:cs typeface="Times New Roman" panose="02020603050405020304" pitchFamily="18" charset="0"/>
              </a:rPr>
            </a:br>
            <a:r>
              <a:rPr lang="en-US" sz="2400" b="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b="0" dirty="0">
                <a:latin typeface="Calibri" panose="020F0502020204030204" pitchFamily="34" charset="0"/>
                <a:ea typeface="Calibri" panose="020F0502020204030204" pitchFamily="34" charset="0"/>
                <a:cs typeface="Times New Roman" panose="02020603050405020304" pitchFamily="18" charset="0"/>
              </a:rPr>
              <a:t>I</a:t>
            </a:r>
            <a:r>
              <a:rPr lang="en-US" sz="1800" dirty="0">
                <a:effectLst/>
                <a:latin typeface="Calibri" panose="020F0502020204030204" pitchFamily="34" charset="0"/>
                <a:ea typeface="Calibri" panose="020F0502020204030204" pitchFamily="34" charset="0"/>
                <a:cs typeface="Times New Roman" panose="02020603050405020304" pitchFamily="18" charset="0"/>
              </a:rPr>
              <a:t>ntegrated cloud management platform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iCMP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a:effectLst/>
                <a:latin typeface="Calibri" panose="020F0502020204030204" pitchFamily="34" charset="0"/>
                <a:ea typeface="Calibri" panose="020F0502020204030204" pitchFamily="34" charset="0"/>
                <a:cs typeface="Times New Roman" panose="02020603050405020304" pitchFamily="18" charset="0"/>
              </a:rPr>
              <a:t>Automation Use Cases</a:t>
            </a:r>
            <a:r>
              <a:rPr lang="en-US" sz="2400" b="0" dirty="0">
                <a:effectLst/>
                <a:latin typeface="Calibri" panose="020F0502020204030204" pitchFamily="34" charset="0"/>
                <a:ea typeface="Calibri" panose="020F0502020204030204" pitchFamily="34" charset="0"/>
                <a:cs typeface="Times New Roman" panose="02020603050405020304" pitchFamily="18" charset="0"/>
              </a:rPr>
              <a:t> </a:t>
            </a:r>
            <a:br>
              <a:rPr lang="en-IN" sz="2400" b="0" dirty="0">
                <a:effectLst/>
                <a:latin typeface="Calibri" panose="020F0502020204030204" pitchFamily="34" charset="0"/>
                <a:ea typeface="Calibri" panose="020F0502020204030204" pitchFamily="34" charset="0"/>
                <a:cs typeface="Times New Roman" panose="02020603050405020304" pitchFamily="18" charset="0"/>
              </a:rPr>
            </a:br>
            <a:endParaRPr lang="en-GB" sz="2400" dirty="0">
              <a:solidFill>
                <a:srgbClr val="FFFFFF"/>
              </a:solidFill>
            </a:endParaRPr>
          </a:p>
        </p:txBody>
      </p:sp>
      <p:sp>
        <p:nvSpPr>
          <p:cNvPr id="3" name="Text Placeholder 2">
            <a:extLst>
              <a:ext uri="{FF2B5EF4-FFF2-40B4-BE49-F238E27FC236}">
                <a16:creationId xmlns:a16="http://schemas.microsoft.com/office/drawing/2014/main" id="{E32EF517-8652-44AC-A4D5-4AF794D1A44C}"/>
              </a:ext>
            </a:extLst>
          </p:cNvPr>
          <p:cNvSpPr>
            <a:spLocks noGrp="1"/>
          </p:cNvSpPr>
          <p:nvPr>
            <p:ph type="body" idx="12"/>
          </p:nvPr>
        </p:nvSpPr>
        <p:spPr>
          <a:xfrm>
            <a:off x="4722725" y="3110966"/>
            <a:ext cx="3506874" cy="273844"/>
          </a:xfrm>
        </p:spPr>
        <p:txBody>
          <a:bodyPr>
            <a:normAutofit/>
          </a:bodyPr>
          <a:lstStyle/>
          <a:p>
            <a:pPr algn="ctr"/>
            <a:r>
              <a:rPr lang="en-US" sz="1400" b="1" dirty="0">
                <a:latin typeface="Calibiri"/>
              </a:rPr>
              <a:t>Prasanna Kumar Panda - 2022</a:t>
            </a:r>
          </a:p>
          <a:p>
            <a:pPr algn="ctr"/>
            <a:endParaRPr lang="en-IN" sz="1400" b="1" dirty="0">
              <a:latin typeface="Calibiri"/>
            </a:endParaRPr>
          </a:p>
        </p:txBody>
      </p:sp>
    </p:spTree>
    <p:extLst>
      <p:ext uri="{BB962C8B-B14F-4D97-AF65-F5344CB8AC3E}">
        <p14:creationId xmlns:p14="http://schemas.microsoft.com/office/powerpoint/2010/main" val="2499616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92B09E2-A750-4553-A96B-33AE85A74293}"/>
              </a:ext>
            </a:extLst>
          </p:cNvPr>
          <p:cNvSpPr>
            <a:spLocks noGrp="1"/>
          </p:cNvSpPr>
          <p:nvPr>
            <p:ph type="sldNum" sz="quarter" idx="12"/>
          </p:nvPr>
        </p:nvSpPr>
        <p:spPr/>
        <p:txBody>
          <a:bodyPr/>
          <a:lstStyle/>
          <a:p>
            <a:fld id="{2EFEF571-C9B4-4D92-A7F7-315B894862A8}" type="slidenum">
              <a:rPr lang="en-US" smtClean="0"/>
              <a:pPr/>
              <a:t>10</a:t>
            </a:fld>
            <a:endParaRPr lang="en-US"/>
          </a:p>
        </p:txBody>
      </p:sp>
      <p:sp>
        <p:nvSpPr>
          <p:cNvPr id="21" name="Title 1">
            <a:extLst>
              <a:ext uri="{FF2B5EF4-FFF2-40B4-BE49-F238E27FC236}">
                <a16:creationId xmlns:a16="http://schemas.microsoft.com/office/drawing/2014/main" id="{2CC159EF-B77A-48A8-BD70-3620DBBB79FB}"/>
              </a:ext>
            </a:extLst>
          </p:cNvPr>
          <p:cNvSpPr txBox="1">
            <a:spLocks/>
          </p:cNvSpPr>
          <p:nvPr/>
        </p:nvSpPr>
        <p:spPr>
          <a:xfrm>
            <a:off x="241698" y="155756"/>
            <a:ext cx="7965281" cy="345141"/>
          </a:xfrm>
          <a:prstGeom prst="rect">
            <a:avLst/>
          </a:prstGeom>
        </p:spPr>
        <p:txBody>
          <a:bodyPr vert="horz" lIns="0" tIns="0" rIns="0" bIns="0" rtlCol="0" anchor="t" anchorCtr="0">
            <a:normAutofit/>
          </a:bodyPr>
          <a:lstStyle>
            <a:lvl1pPr algn="l" defTabSz="914378"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a:lstStyle>
          <a:p>
            <a:pPr algn="ctr"/>
            <a:r>
              <a:rPr lang="en-US" sz="1800" dirty="0">
                <a:latin typeface="Calibiri"/>
                <a:cs typeface="Calibri" panose="020F0502020204030204" pitchFamily="34" charset="0"/>
              </a:rPr>
              <a:t>Use Case 9 : Ensure health of AKS cluster post deployment.</a:t>
            </a:r>
            <a:endParaRPr lang="en-US" sz="1800" dirty="0">
              <a:latin typeface="Calibiri"/>
            </a:endParaRPr>
          </a:p>
        </p:txBody>
      </p:sp>
      <p:grpSp>
        <p:nvGrpSpPr>
          <p:cNvPr id="22" name="Group 21">
            <a:extLst>
              <a:ext uri="{FF2B5EF4-FFF2-40B4-BE49-F238E27FC236}">
                <a16:creationId xmlns:a16="http://schemas.microsoft.com/office/drawing/2014/main" id="{A78E6DC6-B428-4CF2-B81D-1E98D2406661}"/>
              </a:ext>
            </a:extLst>
          </p:cNvPr>
          <p:cNvGrpSpPr/>
          <p:nvPr/>
        </p:nvGrpSpPr>
        <p:grpSpPr>
          <a:xfrm>
            <a:off x="218553" y="671811"/>
            <a:ext cx="8177228" cy="4070749"/>
            <a:chOff x="1770324" y="1633647"/>
            <a:chExt cx="7983276" cy="4835702"/>
          </a:xfrm>
        </p:grpSpPr>
        <p:cxnSp>
          <p:nvCxnSpPr>
            <p:cNvPr id="24" name="Straight Connector 23">
              <a:extLst>
                <a:ext uri="{FF2B5EF4-FFF2-40B4-BE49-F238E27FC236}">
                  <a16:creationId xmlns:a16="http://schemas.microsoft.com/office/drawing/2014/main" id="{5830E4CF-9DF0-4B96-B9C6-0A3518AF23AF}"/>
                </a:ext>
              </a:extLst>
            </p:cNvPr>
            <p:cNvCxnSpPr/>
            <p:nvPr/>
          </p:nvCxnSpPr>
          <p:spPr>
            <a:xfrm flipV="1">
              <a:off x="2438400" y="1633647"/>
              <a:ext cx="7315200" cy="0"/>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582F2EB5-1F63-4481-ABC8-B86E9349C4FC}"/>
                </a:ext>
              </a:extLst>
            </p:cNvPr>
            <p:cNvSpPr/>
            <p:nvPr/>
          </p:nvSpPr>
          <p:spPr>
            <a:xfrm>
              <a:off x="1777652" y="1715130"/>
              <a:ext cx="548640" cy="1537159"/>
            </a:xfrm>
            <a:prstGeom prst="rect">
              <a:avLst/>
            </a:prstGeom>
            <a:solidFill>
              <a:srgbClr val="0033A0"/>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r>
                <a:rPr lang="en-US" sz="1050" dirty="0">
                  <a:solidFill>
                    <a:prstClr val="white"/>
                  </a:solidFill>
                  <a:latin typeface="+mj-lt"/>
                  <a:cs typeface="Calibri" panose="020F0502020204030204" pitchFamily="34" charset="0"/>
                </a:rPr>
                <a:t>BUSINESS CHALLENGE</a:t>
              </a:r>
            </a:p>
          </p:txBody>
        </p:sp>
        <p:sp>
          <p:nvSpPr>
            <p:cNvPr id="26" name="Rectangle 25">
              <a:extLst>
                <a:ext uri="{FF2B5EF4-FFF2-40B4-BE49-F238E27FC236}">
                  <a16:creationId xmlns:a16="http://schemas.microsoft.com/office/drawing/2014/main" id="{634FEEC0-CD8C-41CE-B614-F01A41770964}"/>
                </a:ext>
              </a:extLst>
            </p:cNvPr>
            <p:cNvSpPr/>
            <p:nvPr/>
          </p:nvSpPr>
          <p:spPr>
            <a:xfrm rot="5400000">
              <a:off x="1704038" y="2346552"/>
              <a:ext cx="1537159" cy="27432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27" name="Rectangle 26">
              <a:extLst>
                <a:ext uri="{FF2B5EF4-FFF2-40B4-BE49-F238E27FC236}">
                  <a16:creationId xmlns:a16="http://schemas.microsoft.com/office/drawing/2014/main" id="{B6792408-0A68-4884-BF3D-58F9D3A40B44}"/>
                </a:ext>
              </a:extLst>
            </p:cNvPr>
            <p:cNvSpPr/>
            <p:nvPr/>
          </p:nvSpPr>
          <p:spPr>
            <a:xfrm>
              <a:off x="2629233" y="3306832"/>
              <a:ext cx="3515956" cy="198533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102870" indent="-102870" defTabSz="68580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PowerShell Script created to fetch the health parameters from configuration file.</a:t>
              </a:r>
            </a:p>
            <a:p>
              <a:pPr marL="102870" indent="-102870" defTabSz="68580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check the specific health parameters using the Azure Management API on accessing the deployed cluster.</a:t>
              </a:r>
            </a:p>
            <a:p>
              <a:pPr marL="102870" indent="-102870" defTabSz="68580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Deployed with Azure Devops tool test artifacts to run post deployment to connect the cluster and check the status.</a:t>
              </a:r>
            </a:p>
            <a:p>
              <a:pPr marL="102870" indent="-102870" defTabSz="68580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Azure authentications and authorizations are maintained on each level for security.</a:t>
              </a:r>
            </a:p>
            <a:p>
              <a:pPr marL="102870" indent="-102870" defTabSz="68580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On each deployment complete, the test case will run and provide the success or failure message.</a:t>
              </a:r>
            </a:p>
            <a:p>
              <a:pPr marL="102870" indent="-102870" defTabSz="685800">
                <a:buFont typeface="Arial" panose="020B0604020202020204" pitchFamily="34" charset="0"/>
                <a:buChar char="•"/>
              </a:pPr>
              <a:endParaRPr lang="en-US" sz="900" dirty="0">
                <a:solidFill>
                  <a:srgbClr val="141414"/>
                </a:solidFill>
                <a:latin typeface="Calibri" panose="020F0502020204030204" pitchFamily="34" charset="0"/>
                <a:cs typeface="Calibri" panose="020F0502020204030204" pitchFamily="34" charset="0"/>
              </a:endParaRPr>
            </a:p>
            <a:p>
              <a:pPr defTabSz="685800"/>
              <a:endParaRPr lang="en-US" sz="900" dirty="0">
                <a:solidFill>
                  <a:srgbClr val="141414"/>
                </a:solidFill>
                <a:latin typeface="Calibri" panose="020F0502020204030204" pitchFamily="34" charset="0"/>
                <a:cs typeface="Calibri" panose="020F0502020204030204" pitchFamily="34" charset="0"/>
              </a:endParaRPr>
            </a:p>
            <a:p>
              <a:pPr marL="102870" indent="-102870" defTabSz="685800">
                <a:buFont typeface="Arial" panose="020B0604020202020204" pitchFamily="34" charset="0"/>
                <a:buChar char="•"/>
              </a:pPr>
              <a:endParaRPr lang="en-US" sz="900" dirty="0">
                <a:solidFill>
                  <a:srgbClr val="141414"/>
                </a:solidFill>
                <a:latin typeface="Calibri" panose="020F0502020204030204" pitchFamily="34" charset="0"/>
                <a:cs typeface="Calibri" panose="020F0502020204030204" pitchFamily="34" charset="0"/>
              </a:endParaRPr>
            </a:p>
            <a:p>
              <a:pPr marL="102870" indent="-102870" defTabSz="685800">
                <a:buFont typeface="Arial" panose="020B0604020202020204" pitchFamily="34" charset="0"/>
                <a:buChar char="•"/>
              </a:pPr>
              <a:endParaRPr lang="en-US" sz="900" dirty="0">
                <a:solidFill>
                  <a:srgbClr val="141414"/>
                </a:solidFill>
                <a:latin typeface="Calibri" panose="020F0502020204030204" pitchFamily="34" charset="0"/>
                <a:cs typeface="Calibri" panose="020F0502020204030204" pitchFamily="34" charset="0"/>
              </a:endParaRPr>
            </a:p>
          </p:txBody>
        </p:sp>
        <p:sp>
          <p:nvSpPr>
            <p:cNvPr id="28" name="Rectangle 27">
              <a:extLst>
                <a:ext uri="{FF2B5EF4-FFF2-40B4-BE49-F238E27FC236}">
                  <a16:creationId xmlns:a16="http://schemas.microsoft.com/office/drawing/2014/main" id="{93C0FBD1-DCB6-4B5D-A170-E21654491114}"/>
                </a:ext>
              </a:extLst>
            </p:cNvPr>
            <p:cNvSpPr/>
            <p:nvPr/>
          </p:nvSpPr>
          <p:spPr>
            <a:xfrm>
              <a:off x="1770324" y="3265820"/>
              <a:ext cx="562818" cy="1971800"/>
            </a:xfrm>
            <a:prstGeom prst="rect">
              <a:avLst/>
            </a:prstGeom>
            <a:solidFill>
              <a:srgbClr val="00B140"/>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r>
                <a:rPr lang="en-US" sz="1050" dirty="0">
                  <a:solidFill>
                    <a:prstClr val="white"/>
                  </a:solidFill>
                  <a:latin typeface="+mj-lt"/>
                  <a:cs typeface="Calibri" panose="020F0502020204030204" pitchFamily="34" charset="0"/>
                </a:rPr>
                <a:t>SOLUTION HIGHLIGHTS</a:t>
              </a:r>
            </a:p>
          </p:txBody>
        </p:sp>
        <p:sp>
          <p:nvSpPr>
            <p:cNvPr id="29" name="Rectangle 28">
              <a:extLst>
                <a:ext uri="{FF2B5EF4-FFF2-40B4-BE49-F238E27FC236}">
                  <a16:creationId xmlns:a16="http://schemas.microsoft.com/office/drawing/2014/main" id="{B0C916ED-D284-4B66-9C29-3F0A49833E6D}"/>
                </a:ext>
              </a:extLst>
            </p:cNvPr>
            <p:cNvSpPr/>
            <p:nvPr/>
          </p:nvSpPr>
          <p:spPr>
            <a:xfrm rot="5400000">
              <a:off x="1475561" y="4103019"/>
              <a:ext cx="1985331" cy="283868"/>
            </a:xfrm>
            <a:prstGeom prst="rect">
              <a:avLst/>
            </a:prstGeom>
            <a:solidFill>
              <a:srgbClr val="09D5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30" name="Isosceles Triangle 29">
              <a:extLst>
                <a:ext uri="{FF2B5EF4-FFF2-40B4-BE49-F238E27FC236}">
                  <a16:creationId xmlns:a16="http://schemas.microsoft.com/office/drawing/2014/main" id="{B5770706-B426-4D15-B232-36E063485AF9}"/>
                </a:ext>
              </a:extLst>
            </p:cNvPr>
            <p:cNvSpPr/>
            <p:nvPr/>
          </p:nvSpPr>
          <p:spPr>
            <a:xfrm rot="5400000">
              <a:off x="2314581" y="2380856"/>
              <a:ext cx="326165" cy="205705"/>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31" name="Isosceles Triangle 30">
              <a:extLst>
                <a:ext uri="{FF2B5EF4-FFF2-40B4-BE49-F238E27FC236}">
                  <a16:creationId xmlns:a16="http://schemas.microsoft.com/office/drawing/2014/main" id="{7825DAF6-9271-47E4-9EBB-B6595909151B}"/>
                </a:ext>
              </a:extLst>
            </p:cNvPr>
            <p:cNvSpPr/>
            <p:nvPr/>
          </p:nvSpPr>
          <p:spPr>
            <a:xfrm rot="5400000">
              <a:off x="2230239" y="4212584"/>
              <a:ext cx="447737" cy="184965"/>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32" name="Rectangle 31">
              <a:extLst>
                <a:ext uri="{FF2B5EF4-FFF2-40B4-BE49-F238E27FC236}">
                  <a16:creationId xmlns:a16="http://schemas.microsoft.com/office/drawing/2014/main" id="{37B8C9FD-DE1C-4D24-9481-A33ECC088AD7}"/>
                </a:ext>
              </a:extLst>
            </p:cNvPr>
            <p:cNvSpPr/>
            <p:nvPr/>
          </p:nvSpPr>
          <p:spPr>
            <a:xfrm>
              <a:off x="1777652" y="5237619"/>
              <a:ext cx="562818" cy="123173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r>
                <a:rPr lang="en-US" sz="1050" dirty="0">
                  <a:solidFill>
                    <a:prstClr val="white"/>
                  </a:solidFill>
                  <a:latin typeface="+mj-lt"/>
                  <a:cs typeface="Calibri" panose="020F0502020204030204" pitchFamily="34" charset="0"/>
                </a:rPr>
                <a:t>Technology &amp; Services</a:t>
              </a:r>
            </a:p>
          </p:txBody>
        </p:sp>
        <p:sp>
          <p:nvSpPr>
            <p:cNvPr id="33" name="Rectangle 32">
              <a:extLst>
                <a:ext uri="{FF2B5EF4-FFF2-40B4-BE49-F238E27FC236}">
                  <a16:creationId xmlns:a16="http://schemas.microsoft.com/office/drawing/2014/main" id="{694AC5CC-4608-46E9-83B4-FBD6893A5CA5}"/>
                </a:ext>
              </a:extLst>
            </p:cNvPr>
            <p:cNvSpPr/>
            <p:nvPr/>
          </p:nvSpPr>
          <p:spPr>
            <a:xfrm rot="5400000">
              <a:off x="1857015" y="5725614"/>
              <a:ext cx="1231728" cy="25574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34" name="Isosceles Triangle 33">
              <a:extLst>
                <a:ext uri="{FF2B5EF4-FFF2-40B4-BE49-F238E27FC236}">
                  <a16:creationId xmlns:a16="http://schemas.microsoft.com/office/drawing/2014/main" id="{563F68D2-4DCE-4AE2-AA4F-9D4FAC3E172E}"/>
                </a:ext>
              </a:extLst>
            </p:cNvPr>
            <p:cNvSpPr/>
            <p:nvPr/>
          </p:nvSpPr>
          <p:spPr>
            <a:xfrm rot="5400000">
              <a:off x="2290662" y="5697279"/>
              <a:ext cx="317654" cy="240084"/>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35" name="Isosceles Triangle 34">
              <a:extLst>
                <a:ext uri="{FF2B5EF4-FFF2-40B4-BE49-F238E27FC236}">
                  <a16:creationId xmlns:a16="http://schemas.microsoft.com/office/drawing/2014/main" id="{9DE4465A-657E-4C92-8BE4-7E79E2F21468}"/>
                </a:ext>
              </a:extLst>
            </p:cNvPr>
            <p:cNvSpPr/>
            <p:nvPr/>
          </p:nvSpPr>
          <p:spPr>
            <a:xfrm rot="10800000">
              <a:off x="8068697" y="2143389"/>
              <a:ext cx="457200" cy="274320"/>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grpSp>
      <p:sp>
        <p:nvSpPr>
          <p:cNvPr id="36" name="Rectangle 35">
            <a:extLst>
              <a:ext uri="{FF2B5EF4-FFF2-40B4-BE49-F238E27FC236}">
                <a16:creationId xmlns:a16="http://schemas.microsoft.com/office/drawing/2014/main" id="{21F12734-FC1E-4F1B-A157-C7E83EE6F9C7}"/>
              </a:ext>
            </a:extLst>
          </p:cNvPr>
          <p:cNvSpPr/>
          <p:nvPr/>
        </p:nvSpPr>
        <p:spPr>
          <a:xfrm>
            <a:off x="1105081" y="3780094"/>
            <a:ext cx="3569414" cy="96246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102870" lvl="1" indent="-102870" defTabSz="685800">
              <a:buSzPct val="100000"/>
              <a:buFont typeface="Arial" panose="020B0604020202020204" pitchFamily="34" charset="0"/>
              <a:buChar char="•"/>
              <a:tabLst>
                <a:tab pos="1606510" algn="l"/>
              </a:tabLst>
              <a:defRPr/>
            </a:pPr>
            <a:r>
              <a:rPr lang="en-US" sz="900" dirty="0">
                <a:solidFill>
                  <a:srgbClr val="141414"/>
                </a:solidFill>
                <a:latin typeface="Calibri" panose="020F0502020204030204" pitchFamily="34" charset="0"/>
                <a:cs typeface="Calibri" panose="020F0502020204030204" pitchFamily="34" charset="0"/>
              </a:rPr>
              <a:t>Azure Infrastructure – Azure Devops, AKS, CI-CD.</a:t>
            </a:r>
          </a:p>
          <a:p>
            <a:pPr marL="102870" lvl="1" indent="-102870" defTabSz="685800">
              <a:buSzPct val="100000"/>
              <a:buFont typeface="Arial" panose="020B0604020202020204" pitchFamily="34" charset="0"/>
              <a:buChar char="•"/>
              <a:tabLst>
                <a:tab pos="1606510" algn="l"/>
              </a:tabLst>
              <a:defRPr/>
            </a:pPr>
            <a:r>
              <a:rPr lang="en-US" sz="900" dirty="0">
                <a:solidFill>
                  <a:srgbClr val="141414"/>
                </a:solidFill>
                <a:latin typeface="Calibri" panose="020F0502020204030204" pitchFamily="34" charset="0"/>
                <a:cs typeface="Calibri" panose="020F0502020204030204" pitchFamily="34" charset="0"/>
              </a:rPr>
              <a:t>Security Infrastructure – Azure AD, Azure Service Principles</a:t>
            </a:r>
          </a:p>
          <a:p>
            <a:pPr marL="102870" lvl="1" indent="-102870" defTabSz="685800">
              <a:buSzPct val="100000"/>
              <a:buFont typeface="Arial" panose="020B0604020202020204" pitchFamily="34" charset="0"/>
              <a:buChar char="•"/>
              <a:tabLst>
                <a:tab pos="1606510" algn="l"/>
              </a:tabLst>
              <a:defRPr/>
            </a:pPr>
            <a:r>
              <a:rPr lang="en-US" sz="900" dirty="0">
                <a:solidFill>
                  <a:srgbClr val="141414"/>
                </a:solidFill>
                <a:latin typeface="Calibri" panose="020F0502020204030204" pitchFamily="34" charset="0"/>
                <a:cs typeface="Calibri" panose="020F0502020204030204" pitchFamily="34" charset="0"/>
              </a:rPr>
              <a:t>Scripting Language – PowerShell..</a:t>
            </a:r>
          </a:p>
          <a:p>
            <a:pPr marL="0" lvl="1">
              <a:buSzPct val="100000"/>
              <a:tabLst>
                <a:tab pos="1606510" algn="l"/>
              </a:tabLst>
              <a:defRPr/>
            </a:pPr>
            <a:endParaRPr lang="en-US" sz="750" dirty="0">
              <a:solidFill>
                <a:prstClr val="black"/>
              </a:solidFill>
            </a:endParaRPr>
          </a:p>
        </p:txBody>
      </p:sp>
      <p:pic>
        <p:nvPicPr>
          <p:cNvPr id="37" name="Picture 36">
            <a:extLst>
              <a:ext uri="{FF2B5EF4-FFF2-40B4-BE49-F238E27FC236}">
                <a16:creationId xmlns:a16="http://schemas.microsoft.com/office/drawing/2014/main" id="{9C028D98-D17D-43C6-8CE4-84F4F94A2D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117" y="4913473"/>
            <a:ext cx="681038" cy="214313"/>
          </a:xfrm>
          <a:prstGeom prst="rect">
            <a:avLst/>
          </a:prstGeom>
        </p:spPr>
      </p:pic>
      <p:sp>
        <p:nvSpPr>
          <p:cNvPr id="38" name="Rectangle 37">
            <a:extLst>
              <a:ext uri="{FF2B5EF4-FFF2-40B4-BE49-F238E27FC236}">
                <a16:creationId xmlns:a16="http://schemas.microsoft.com/office/drawing/2014/main" id="{F95184A6-BAA8-478A-816E-551B6F250D43}"/>
              </a:ext>
            </a:extLst>
          </p:cNvPr>
          <p:cNvSpPr/>
          <p:nvPr/>
        </p:nvSpPr>
        <p:spPr>
          <a:xfrm>
            <a:off x="1074451" y="740404"/>
            <a:ext cx="3604409" cy="131141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102870" indent="-102870" defTabSz="685800">
              <a:buFont typeface="Arial" panose="020B0604020202020204" pitchFamily="34" charset="0"/>
              <a:buChar char="•"/>
            </a:pPr>
            <a:r>
              <a:rPr lang="en-US" sz="900" dirty="0">
                <a:solidFill>
                  <a:srgbClr val="141414"/>
                </a:solidFill>
                <a:latin typeface="Calibri" panose="020F0502020204030204" pitchFamily="34" charset="0"/>
              </a:rPr>
              <a:t>Assessment of AKS cluster by physically searching e</a:t>
            </a:r>
            <a:r>
              <a:rPr lang="en-US" sz="900" dirty="0">
                <a:solidFill>
                  <a:srgbClr val="141414"/>
                </a:solidFill>
                <a:latin typeface="Calibri" panose="020F0502020204030204" pitchFamily="34" charset="0"/>
                <a:cs typeface="Calibri" panose="020F0502020204030204" pitchFamily="34" charset="0"/>
              </a:rPr>
              <a:t>very time on deployment to know the status  of application run for success/failure by DevOps or application teams.</a:t>
            </a:r>
          </a:p>
          <a:p>
            <a:pPr marL="102870" indent="-10287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Need to monitor health status of deployed cluster post deployment to have minimal impact on application hosting.</a:t>
            </a:r>
          </a:p>
          <a:p>
            <a:pPr marL="102870" indent="-10287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Forecast Planning, </a:t>
            </a:r>
            <a:r>
              <a:rPr lang="en-US" sz="900" dirty="0">
                <a:solidFill>
                  <a:srgbClr val="141414"/>
                </a:solidFill>
                <a:latin typeface="Calibri" panose="020F0502020204030204" pitchFamily="34" charset="0"/>
              </a:rPr>
              <a:t>Design and build base infrastructure to host the application, infra and business..</a:t>
            </a:r>
          </a:p>
          <a:p>
            <a:pPr marL="102870" indent="-102870">
              <a:buFont typeface="Arial" panose="020B0604020202020204" pitchFamily="34" charset="0"/>
              <a:buChar char="•"/>
            </a:pPr>
            <a:r>
              <a:rPr lang="en-US" sz="900" dirty="0">
                <a:solidFill>
                  <a:srgbClr val="141414"/>
                </a:solidFill>
                <a:latin typeface="Calibri" panose="020F0502020204030204" pitchFamily="34" charset="0"/>
              </a:rPr>
              <a:t> Reduce Manual efforts, Human error and dependency with compliance, security and cost-effective solution. </a:t>
            </a:r>
            <a:endParaRPr lang="en-GB" sz="900" dirty="0">
              <a:solidFill>
                <a:prstClr val="black"/>
              </a:solidFill>
            </a:endParaRPr>
          </a:p>
          <a:p>
            <a:pPr marL="128588" lvl="1" indent="-128588">
              <a:buSzPct val="100000"/>
              <a:buFont typeface="Arial" panose="020B0604020202020204" pitchFamily="34" charset="0"/>
              <a:buChar char="•"/>
              <a:tabLst>
                <a:tab pos="1606510" algn="l"/>
              </a:tabLst>
              <a:defRPr/>
            </a:pPr>
            <a:endParaRPr lang="en-US" sz="750" dirty="0">
              <a:solidFill>
                <a:prstClr val="black"/>
              </a:solidFill>
            </a:endParaRPr>
          </a:p>
        </p:txBody>
      </p:sp>
      <p:sp>
        <p:nvSpPr>
          <p:cNvPr id="39" name="Rectangle 38">
            <a:extLst>
              <a:ext uri="{FF2B5EF4-FFF2-40B4-BE49-F238E27FC236}">
                <a16:creationId xmlns:a16="http://schemas.microsoft.com/office/drawing/2014/main" id="{745D3AB7-2CAA-45C8-96AD-E3C7E94CC4E1}"/>
              </a:ext>
            </a:extLst>
          </p:cNvPr>
          <p:cNvSpPr/>
          <p:nvPr/>
        </p:nvSpPr>
        <p:spPr>
          <a:xfrm>
            <a:off x="4740097" y="856377"/>
            <a:ext cx="388558" cy="1335043"/>
          </a:xfrm>
          <a:prstGeom prst="rect">
            <a:avLst/>
          </a:prstGeom>
          <a:solidFill>
            <a:srgbClr val="0033A0"/>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r>
              <a:rPr lang="en-US" sz="1050" dirty="0">
                <a:solidFill>
                  <a:prstClr val="white"/>
                </a:solidFill>
                <a:latin typeface="+mj-lt"/>
                <a:cs typeface="Calibri" panose="020F0502020204030204" pitchFamily="34" charset="0"/>
              </a:rPr>
              <a:t>Scale</a:t>
            </a:r>
            <a:r>
              <a:rPr lang="en-US" sz="1050" dirty="0">
                <a:solidFill>
                  <a:srgbClr val="FFFFFF"/>
                </a:solidFill>
                <a:latin typeface="Calibri" panose="020F0502020204030204" pitchFamily="34" charset="0"/>
                <a:ea typeface="Calibri" panose="020F0502020204030204" pitchFamily="34" charset="0"/>
                <a:cs typeface="Times New Roman" panose="02020603050405020304" pitchFamily="18" charset="0"/>
              </a:rPr>
              <a:t> &amp; </a:t>
            </a:r>
            <a:r>
              <a:rPr lang="en-US" sz="1050" dirty="0">
                <a:solidFill>
                  <a:prstClr val="white"/>
                </a:solidFill>
                <a:latin typeface="+mj-lt"/>
                <a:cs typeface="Calibri" panose="020F0502020204030204" pitchFamily="34" charset="0"/>
              </a:rPr>
              <a:t>Complexity</a:t>
            </a:r>
            <a:endParaRPr lang="en-IN" sz="1050" dirty="0">
              <a:solidFill>
                <a:prstClr val="white"/>
              </a:solidFill>
              <a:latin typeface="+mj-lt"/>
              <a:cs typeface="Calibri" panose="020F0502020204030204" pitchFamily="34" charset="0"/>
            </a:endParaRPr>
          </a:p>
        </p:txBody>
      </p:sp>
      <p:sp>
        <p:nvSpPr>
          <p:cNvPr id="40" name="Rectangle 39">
            <a:extLst>
              <a:ext uri="{FF2B5EF4-FFF2-40B4-BE49-F238E27FC236}">
                <a16:creationId xmlns:a16="http://schemas.microsoft.com/office/drawing/2014/main" id="{0AC1F546-A739-45AB-8734-2BF9FEA3602F}"/>
              </a:ext>
            </a:extLst>
          </p:cNvPr>
          <p:cNvSpPr/>
          <p:nvPr/>
        </p:nvSpPr>
        <p:spPr>
          <a:xfrm rot="5400000">
            <a:off x="4608471" y="1380200"/>
            <a:ext cx="1360968" cy="2789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41" name="Isosceles Triangle 40">
            <a:extLst>
              <a:ext uri="{FF2B5EF4-FFF2-40B4-BE49-F238E27FC236}">
                <a16:creationId xmlns:a16="http://schemas.microsoft.com/office/drawing/2014/main" id="{F6E8D720-0B4A-4D1D-93D0-5875146E4DB5}"/>
              </a:ext>
            </a:extLst>
          </p:cNvPr>
          <p:cNvSpPr/>
          <p:nvPr/>
        </p:nvSpPr>
        <p:spPr>
          <a:xfrm rot="5400000">
            <a:off x="5166542" y="1451932"/>
            <a:ext cx="313137" cy="266438"/>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42" name="Rectangle 41">
            <a:extLst>
              <a:ext uri="{FF2B5EF4-FFF2-40B4-BE49-F238E27FC236}">
                <a16:creationId xmlns:a16="http://schemas.microsoft.com/office/drawing/2014/main" id="{1CF4005D-BF69-4065-B32E-C3C5D8888979}"/>
              </a:ext>
            </a:extLst>
          </p:cNvPr>
          <p:cNvSpPr/>
          <p:nvPr/>
        </p:nvSpPr>
        <p:spPr>
          <a:xfrm>
            <a:off x="5449255" y="833253"/>
            <a:ext cx="3604320" cy="139468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128588" lvl="1" indent="-128588">
              <a:buSzPct val="100000"/>
              <a:buFont typeface="Arial" panose="020B0604020202020204" pitchFamily="34" charset="0"/>
              <a:buChar char="•"/>
              <a:tabLst>
                <a:tab pos="1606510" algn="l"/>
              </a:tabLst>
              <a:defRPr/>
            </a:pPr>
            <a:r>
              <a:rPr lang="en-US" sz="900" dirty="0">
                <a:solidFill>
                  <a:prstClr val="black"/>
                </a:solidFill>
                <a:latin typeface="Calibiri"/>
              </a:rPr>
              <a:t>Each time its difficult to check when an application deployed, and pipeline or application throw issues over infra or performance or unavailability post deployment of cluster or application.</a:t>
            </a:r>
          </a:p>
          <a:p>
            <a:pPr marL="128588" lvl="1" indent="-128588">
              <a:buSzPct val="100000"/>
              <a:buFont typeface="Arial" panose="020B0604020202020204" pitchFamily="34" charset="0"/>
              <a:buChar char="•"/>
              <a:tabLst>
                <a:tab pos="1606510" algn="l"/>
              </a:tabLst>
              <a:defRPr/>
            </a:pPr>
            <a:r>
              <a:rPr lang="en-US" sz="900" dirty="0">
                <a:solidFill>
                  <a:prstClr val="black"/>
                </a:solidFill>
                <a:latin typeface="Calibiri"/>
              </a:rPr>
              <a:t>Overcome the challenges capturing the real time scenario and programmed to make the solution.</a:t>
            </a:r>
          </a:p>
          <a:p>
            <a:pPr marL="128588" lvl="1" indent="-128588">
              <a:buSzPct val="100000"/>
              <a:buFont typeface="Arial" panose="020B0604020202020204" pitchFamily="34" charset="0"/>
              <a:buChar char="•"/>
              <a:tabLst>
                <a:tab pos="1606510" algn="l"/>
              </a:tabLst>
              <a:defRPr/>
            </a:pPr>
            <a:endParaRPr lang="en-US" sz="900" dirty="0">
              <a:solidFill>
                <a:prstClr val="black"/>
              </a:solidFill>
              <a:latin typeface="Calibiri"/>
            </a:endParaRPr>
          </a:p>
          <a:p>
            <a:pPr marL="0" lvl="1">
              <a:buSzPct val="100000"/>
              <a:tabLst>
                <a:tab pos="1606510" algn="l"/>
              </a:tabLst>
              <a:defRPr/>
            </a:pPr>
            <a:endParaRPr lang="en-US" sz="900" dirty="0">
              <a:solidFill>
                <a:prstClr val="black"/>
              </a:solidFill>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endParaRPr>
          </a:p>
        </p:txBody>
      </p:sp>
      <p:sp>
        <p:nvSpPr>
          <p:cNvPr id="43" name="Rectangle 42">
            <a:extLst>
              <a:ext uri="{FF2B5EF4-FFF2-40B4-BE49-F238E27FC236}">
                <a16:creationId xmlns:a16="http://schemas.microsoft.com/office/drawing/2014/main" id="{75A37D58-F7BC-48D0-8DA2-793242F7AC86}"/>
              </a:ext>
            </a:extLst>
          </p:cNvPr>
          <p:cNvSpPr/>
          <p:nvPr/>
        </p:nvSpPr>
        <p:spPr>
          <a:xfrm>
            <a:off x="4748460" y="2200140"/>
            <a:ext cx="376493" cy="1442025"/>
          </a:xfrm>
          <a:prstGeom prst="rect">
            <a:avLst/>
          </a:prstGeom>
          <a:solidFill>
            <a:srgbClr val="0033A0"/>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r>
              <a:rPr lang="en-US" sz="1050" dirty="0">
                <a:solidFill>
                  <a:prstClr val="white"/>
                </a:solidFill>
                <a:latin typeface="+mj-lt"/>
                <a:cs typeface="Calibri" panose="020F0502020204030204" pitchFamily="34" charset="0"/>
              </a:rPr>
              <a:t>Key takeaways </a:t>
            </a:r>
          </a:p>
        </p:txBody>
      </p:sp>
      <p:sp>
        <p:nvSpPr>
          <p:cNvPr id="44" name="Rectangle 43">
            <a:extLst>
              <a:ext uri="{FF2B5EF4-FFF2-40B4-BE49-F238E27FC236}">
                <a16:creationId xmlns:a16="http://schemas.microsoft.com/office/drawing/2014/main" id="{78EC3426-1085-41F9-8712-927492AB8800}"/>
              </a:ext>
            </a:extLst>
          </p:cNvPr>
          <p:cNvSpPr/>
          <p:nvPr/>
        </p:nvSpPr>
        <p:spPr>
          <a:xfrm rot="5400000">
            <a:off x="4570212" y="2771543"/>
            <a:ext cx="1442025" cy="31605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45" name="Isosceles Triangle 44">
            <a:extLst>
              <a:ext uri="{FF2B5EF4-FFF2-40B4-BE49-F238E27FC236}">
                <a16:creationId xmlns:a16="http://schemas.microsoft.com/office/drawing/2014/main" id="{64835800-AA1F-4E57-ACAC-D1148D66E2A4}"/>
              </a:ext>
            </a:extLst>
          </p:cNvPr>
          <p:cNvSpPr/>
          <p:nvPr/>
        </p:nvSpPr>
        <p:spPr>
          <a:xfrm rot="5400000">
            <a:off x="5151311" y="2681248"/>
            <a:ext cx="301652" cy="305277"/>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46" name="Rectangle 45">
            <a:extLst>
              <a:ext uri="{FF2B5EF4-FFF2-40B4-BE49-F238E27FC236}">
                <a16:creationId xmlns:a16="http://schemas.microsoft.com/office/drawing/2014/main" id="{6C0BB285-0C3D-4FA1-B7FA-A030F34A6A4E}"/>
              </a:ext>
            </a:extLst>
          </p:cNvPr>
          <p:cNvSpPr/>
          <p:nvPr/>
        </p:nvSpPr>
        <p:spPr>
          <a:xfrm>
            <a:off x="5449254" y="2236361"/>
            <a:ext cx="3604320" cy="139468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128588" lvl="1" indent="-128588">
              <a:buSzPct val="100000"/>
              <a:buFont typeface="Arial" panose="020B0604020202020204" pitchFamily="34" charset="0"/>
              <a:buChar char="•"/>
              <a:tabLst>
                <a:tab pos="1606510" algn="l"/>
              </a:tabLst>
              <a:defRPr/>
            </a:pPr>
            <a:r>
              <a:rPr lang="en-US" sz="900" dirty="0">
                <a:solidFill>
                  <a:prstClr val="black"/>
                </a:solidFill>
                <a:latin typeface="Calibiri"/>
              </a:rPr>
              <a:t>Base design and implementation completed as planned without any time delay on all the sites</a:t>
            </a:r>
          </a:p>
          <a:p>
            <a:pPr marL="128588" lvl="1" indent="-128588">
              <a:buSzPct val="100000"/>
              <a:buFont typeface="Arial" panose="020B0604020202020204" pitchFamily="34" charset="0"/>
              <a:buChar char="•"/>
              <a:tabLst>
                <a:tab pos="1606510" algn="l"/>
              </a:tabLst>
              <a:defRPr/>
            </a:pPr>
            <a:r>
              <a:rPr lang="en-US" sz="900" dirty="0">
                <a:solidFill>
                  <a:prstClr val="black"/>
                </a:solidFill>
                <a:latin typeface="Calibiri"/>
              </a:rPr>
              <a:t>Quality Assurance clearance for proper services deployment and release.</a:t>
            </a:r>
          </a:p>
          <a:p>
            <a:pPr marL="128588" lvl="1" indent="-128588">
              <a:buSzPct val="100000"/>
              <a:buFont typeface="Arial" panose="020B0604020202020204" pitchFamily="34" charset="0"/>
              <a:buChar char="•"/>
              <a:tabLst>
                <a:tab pos="1606510" algn="l"/>
              </a:tabLst>
              <a:defRPr/>
            </a:pPr>
            <a:r>
              <a:rPr lang="en-US" sz="900" dirty="0">
                <a:solidFill>
                  <a:prstClr val="black"/>
                </a:solidFill>
                <a:latin typeface="Calibiri"/>
              </a:rPr>
              <a:t>Reduce Vulnerability, Enhance Compliance &amp; Security, Reduce Manual Efforts and Infrastructure Optimization.</a:t>
            </a:r>
          </a:p>
          <a:p>
            <a:pPr marL="0" lvl="1">
              <a:buSzPct val="100000"/>
              <a:tabLst>
                <a:tab pos="1606510" algn="l"/>
              </a:tabLst>
              <a:defRPr/>
            </a:pPr>
            <a:endParaRPr lang="en-US" sz="900" dirty="0">
              <a:solidFill>
                <a:prstClr val="black"/>
              </a:solidFill>
              <a:latin typeface="Calibiri"/>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latin typeface="Calibiri"/>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latin typeface="Calibiri"/>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latin typeface="Calibiri"/>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endParaRPr>
          </a:p>
        </p:txBody>
      </p:sp>
      <p:graphicFrame>
        <p:nvGraphicFramePr>
          <p:cNvPr id="50" name="Diagram 49">
            <a:extLst>
              <a:ext uri="{FF2B5EF4-FFF2-40B4-BE49-F238E27FC236}">
                <a16:creationId xmlns:a16="http://schemas.microsoft.com/office/drawing/2014/main" id="{02C9DE67-C088-4031-8135-3D1ED7B0A269}"/>
              </a:ext>
            </a:extLst>
          </p:cNvPr>
          <p:cNvGraphicFramePr/>
          <p:nvPr>
            <p:extLst>
              <p:ext uri="{D42A27DB-BD31-4B8C-83A1-F6EECF244321}">
                <p14:modId xmlns:p14="http://schemas.microsoft.com/office/powerpoint/2010/main" val="2882561775"/>
              </p:ext>
            </p:extLst>
          </p:nvPr>
        </p:nvGraphicFramePr>
        <p:xfrm>
          <a:off x="5428411" y="3705676"/>
          <a:ext cx="3512642" cy="6943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1" name="Horizontal Scroll 38">
            <a:extLst>
              <a:ext uri="{FF2B5EF4-FFF2-40B4-BE49-F238E27FC236}">
                <a16:creationId xmlns:a16="http://schemas.microsoft.com/office/drawing/2014/main" id="{C3C6A66A-440B-47A4-89EA-4566338409DF}"/>
              </a:ext>
            </a:extLst>
          </p:cNvPr>
          <p:cNvSpPr/>
          <p:nvPr/>
        </p:nvSpPr>
        <p:spPr>
          <a:xfrm>
            <a:off x="4753997" y="4327378"/>
            <a:ext cx="4254878" cy="481942"/>
          </a:xfrm>
          <a:prstGeom prst="horizontalScroll">
            <a:avLst/>
          </a:prstGeom>
          <a:solidFill>
            <a:sysClr val="window" lastClr="FFFFFF"/>
          </a:solidFill>
          <a:ln w="12700">
            <a:solidFill>
              <a:schemeClr val="bg1">
                <a:lumMod val="50000"/>
              </a:schemeClr>
            </a:solidFill>
          </a:ln>
        </p:spPr>
        <p:txBody>
          <a:bodyPr wrap="square"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1" algn="just">
              <a:buSzPct val="100000"/>
              <a:tabLst>
                <a:tab pos="752950" algn="l"/>
              </a:tabLst>
              <a:defRPr/>
            </a:pPr>
            <a:r>
              <a:rPr lang="en-US" sz="700" dirty="0">
                <a:latin typeface="Calibri" panose="020F0502020204030204" pitchFamily="34" charset="0"/>
                <a:ea typeface="Calibri" panose="020F0502020204030204" pitchFamily="34" charset="0"/>
                <a:cs typeface="Times New Roman" panose="02020603050405020304" pitchFamily="18" charset="0"/>
              </a:rPr>
              <a:t>I</a:t>
            </a:r>
            <a:r>
              <a:rPr lang="en-US" sz="700" dirty="0">
                <a:effectLst/>
                <a:latin typeface="Calibri" panose="020F0502020204030204" pitchFamily="34" charset="0"/>
                <a:ea typeface="Calibri" panose="020F0502020204030204" pitchFamily="34" charset="0"/>
                <a:cs typeface="Times New Roman" panose="02020603050405020304" pitchFamily="18" charset="0"/>
              </a:rPr>
              <a:t>nvestments into Cloud technologies to support its business operations. In line with its philosophy of providing cutting edge tools, technology, and infra migration to elevate business efficiency to its customers, enhance capabilities with Microsoft platform.</a:t>
            </a:r>
            <a:r>
              <a:rPr lang="en-US" sz="750" dirty="0">
                <a:solidFill>
                  <a:srgbClr val="141414"/>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1144885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92B09E2-A750-4553-A96B-33AE85A74293}"/>
              </a:ext>
            </a:extLst>
          </p:cNvPr>
          <p:cNvSpPr>
            <a:spLocks noGrp="1"/>
          </p:cNvSpPr>
          <p:nvPr>
            <p:ph type="sldNum" sz="quarter" idx="12"/>
          </p:nvPr>
        </p:nvSpPr>
        <p:spPr/>
        <p:txBody>
          <a:bodyPr/>
          <a:lstStyle/>
          <a:p>
            <a:fld id="{2EFEF571-C9B4-4D92-A7F7-315B894862A8}" type="slidenum">
              <a:rPr lang="en-US" smtClean="0"/>
              <a:pPr/>
              <a:t>2</a:t>
            </a:fld>
            <a:endParaRPr lang="en-US"/>
          </a:p>
        </p:txBody>
      </p:sp>
      <p:sp>
        <p:nvSpPr>
          <p:cNvPr id="21" name="Title 1">
            <a:extLst>
              <a:ext uri="{FF2B5EF4-FFF2-40B4-BE49-F238E27FC236}">
                <a16:creationId xmlns:a16="http://schemas.microsoft.com/office/drawing/2014/main" id="{2CC159EF-B77A-48A8-BD70-3620DBBB79FB}"/>
              </a:ext>
            </a:extLst>
          </p:cNvPr>
          <p:cNvSpPr txBox="1">
            <a:spLocks/>
          </p:cNvSpPr>
          <p:nvPr/>
        </p:nvSpPr>
        <p:spPr>
          <a:xfrm>
            <a:off x="241698" y="155756"/>
            <a:ext cx="7965281" cy="345141"/>
          </a:xfrm>
          <a:prstGeom prst="rect">
            <a:avLst/>
          </a:prstGeom>
        </p:spPr>
        <p:txBody>
          <a:bodyPr vert="horz" lIns="0" tIns="0" rIns="0" bIns="0" rtlCol="0" anchor="t" anchorCtr="0">
            <a:normAutofit/>
          </a:bodyPr>
          <a:lstStyle>
            <a:lvl1pPr algn="l" defTabSz="914378"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a:lstStyle>
          <a:p>
            <a:pPr algn="ctr"/>
            <a:r>
              <a:rPr lang="en-US" sz="1800" dirty="0">
                <a:latin typeface="Calibiri"/>
                <a:cs typeface="Calibri" panose="020F0502020204030204" pitchFamily="34" charset="0"/>
              </a:rPr>
              <a:t>Use Case 1 : Azure Asset count dashboard (</a:t>
            </a:r>
            <a:r>
              <a:rPr lang="en-US" sz="1800" dirty="0" err="1">
                <a:latin typeface="Calibiri"/>
                <a:cs typeface="Calibri" panose="020F0502020204030204" pitchFamily="34" charset="0"/>
              </a:rPr>
              <a:t>Cloudhealth</a:t>
            </a:r>
            <a:r>
              <a:rPr lang="en-US" sz="1800" dirty="0">
                <a:latin typeface="Calibiri"/>
                <a:cs typeface="Calibri" panose="020F0502020204030204" pitchFamily="34" charset="0"/>
              </a:rPr>
              <a:t> - </a:t>
            </a:r>
            <a:r>
              <a:rPr lang="en-US" sz="1800" dirty="0" err="1">
                <a:latin typeface="Calibiri"/>
                <a:cs typeface="Calibri" panose="020F0502020204030204" pitchFamily="34" charset="0"/>
              </a:rPr>
              <a:t>Finops</a:t>
            </a:r>
            <a:r>
              <a:rPr lang="en-US" sz="1800" dirty="0">
                <a:latin typeface="Calibiri"/>
                <a:cs typeface="Calibri" panose="020F0502020204030204" pitchFamily="34" charset="0"/>
              </a:rPr>
              <a:t> Use Case)</a:t>
            </a:r>
            <a:endParaRPr lang="en-US" sz="1800" dirty="0">
              <a:latin typeface="Calibiri"/>
            </a:endParaRPr>
          </a:p>
        </p:txBody>
      </p:sp>
      <p:grpSp>
        <p:nvGrpSpPr>
          <p:cNvPr id="22" name="Group 21">
            <a:extLst>
              <a:ext uri="{FF2B5EF4-FFF2-40B4-BE49-F238E27FC236}">
                <a16:creationId xmlns:a16="http://schemas.microsoft.com/office/drawing/2014/main" id="{A78E6DC6-B428-4CF2-B81D-1E98D2406661}"/>
              </a:ext>
            </a:extLst>
          </p:cNvPr>
          <p:cNvGrpSpPr/>
          <p:nvPr/>
        </p:nvGrpSpPr>
        <p:grpSpPr>
          <a:xfrm>
            <a:off x="218553" y="671811"/>
            <a:ext cx="8177228" cy="4070749"/>
            <a:chOff x="1770324" y="1633647"/>
            <a:chExt cx="7983276" cy="4835702"/>
          </a:xfrm>
        </p:grpSpPr>
        <p:cxnSp>
          <p:nvCxnSpPr>
            <p:cNvPr id="24" name="Straight Connector 23">
              <a:extLst>
                <a:ext uri="{FF2B5EF4-FFF2-40B4-BE49-F238E27FC236}">
                  <a16:creationId xmlns:a16="http://schemas.microsoft.com/office/drawing/2014/main" id="{5830E4CF-9DF0-4B96-B9C6-0A3518AF23AF}"/>
                </a:ext>
              </a:extLst>
            </p:cNvPr>
            <p:cNvCxnSpPr/>
            <p:nvPr/>
          </p:nvCxnSpPr>
          <p:spPr>
            <a:xfrm flipV="1">
              <a:off x="2438400" y="1633647"/>
              <a:ext cx="7315200" cy="0"/>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582F2EB5-1F63-4481-ABC8-B86E9349C4FC}"/>
                </a:ext>
              </a:extLst>
            </p:cNvPr>
            <p:cNvSpPr/>
            <p:nvPr/>
          </p:nvSpPr>
          <p:spPr>
            <a:xfrm>
              <a:off x="1777652" y="1715130"/>
              <a:ext cx="548640" cy="1537159"/>
            </a:xfrm>
            <a:prstGeom prst="rect">
              <a:avLst/>
            </a:prstGeom>
            <a:solidFill>
              <a:srgbClr val="0033A0"/>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r>
                <a:rPr lang="en-US" sz="1050" dirty="0">
                  <a:solidFill>
                    <a:prstClr val="white"/>
                  </a:solidFill>
                  <a:latin typeface="+mj-lt"/>
                  <a:cs typeface="Calibri" panose="020F0502020204030204" pitchFamily="34" charset="0"/>
                </a:rPr>
                <a:t>BUSINESS CHALLENGE</a:t>
              </a:r>
            </a:p>
          </p:txBody>
        </p:sp>
        <p:sp>
          <p:nvSpPr>
            <p:cNvPr id="26" name="Rectangle 25">
              <a:extLst>
                <a:ext uri="{FF2B5EF4-FFF2-40B4-BE49-F238E27FC236}">
                  <a16:creationId xmlns:a16="http://schemas.microsoft.com/office/drawing/2014/main" id="{634FEEC0-CD8C-41CE-B614-F01A41770964}"/>
                </a:ext>
              </a:extLst>
            </p:cNvPr>
            <p:cNvSpPr/>
            <p:nvPr/>
          </p:nvSpPr>
          <p:spPr>
            <a:xfrm rot="5400000">
              <a:off x="1704038" y="2346552"/>
              <a:ext cx="1537159" cy="27432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27" name="Rectangle 26">
              <a:extLst>
                <a:ext uri="{FF2B5EF4-FFF2-40B4-BE49-F238E27FC236}">
                  <a16:creationId xmlns:a16="http://schemas.microsoft.com/office/drawing/2014/main" id="{B6792408-0A68-4884-BF3D-58F9D3A40B44}"/>
                </a:ext>
              </a:extLst>
            </p:cNvPr>
            <p:cNvSpPr/>
            <p:nvPr/>
          </p:nvSpPr>
          <p:spPr>
            <a:xfrm>
              <a:off x="2629233" y="3306832"/>
              <a:ext cx="3515956" cy="198533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102870" indent="-102870" defTabSz="68580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Automation account Runbook to fetch the count of Azure resources across all subscriptions tagged with cognizant managed.</a:t>
              </a:r>
            </a:p>
            <a:p>
              <a:pPr marL="102870" indent="-102870" defTabSz="68580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MySQL database to store the resources name and count inserted from runbook.</a:t>
              </a:r>
            </a:p>
            <a:p>
              <a:pPr marL="102870" indent="-102870" defTabSz="68580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Scheduled to run daily off-hours to get the data inserted to DB.</a:t>
              </a:r>
            </a:p>
            <a:p>
              <a:pPr marL="102870" indent="-102870" defTabSz="68580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Another runbook created to format resource names and the count as JSON payload.</a:t>
              </a:r>
            </a:p>
            <a:p>
              <a:pPr marL="102870" indent="-102870" defTabSz="68580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Azure API created from the runbook to provide ServiceNow the payload  for Graphical presentation of each Month data.</a:t>
              </a:r>
            </a:p>
            <a:p>
              <a:pPr marL="102870" indent="-102870" defTabSz="68580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Azure authentications and authorizations are maintained on each level for security and Key/token are maintained in Key Vault. </a:t>
              </a:r>
            </a:p>
            <a:p>
              <a:pPr marL="102870" indent="-102870" defTabSz="685800">
                <a:buFont typeface="Arial" panose="020B0604020202020204" pitchFamily="34" charset="0"/>
                <a:buChar char="•"/>
              </a:pPr>
              <a:endParaRPr lang="en-US" sz="900" dirty="0">
                <a:solidFill>
                  <a:srgbClr val="141414"/>
                </a:solidFill>
                <a:latin typeface="Calibri" panose="020F0502020204030204" pitchFamily="34" charset="0"/>
                <a:cs typeface="Calibri" panose="020F0502020204030204" pitchFamily="34" charset="0"/>
              </a:endParaRPr>
            </a:p>
            <a:p>
              <a:pPr defTabSz="685800"/>
              <a:endParaRPr lang="en-US" sz="900" dirty="0">
                <a:solidFill>
                  <a:srgbClr val="141414"/>
                </a:solidFill>
                <a:latin typeface="Calibri" panose="020F0502020204030204" pitchFamily="34" charset="0"/>
                <a:cs typeface="Calibri" panose="020F0502020204030204" pitchFamily="34" charset="0"/>
              </a:endParaRPr>
            </a:p>
            <a:p>
              <a:pPr marL="102870" indent="-102870" defTabSz="685800">
                <a:buFont typeface="Arial" panose="020B0604020202020204" pitchFamily="34" charset="0"/>
                <a:buChar char="•"/>
              </a:pPr>
              <a:endParaRPr lang="en-US" sz="900" dirty="0">
                <a:solidFill>
                  <a:srgbClr val="141414"/>
                </a:solidFill>
                <a:latin typeface="Calibri" panose="020F0502020204030204" pitchFamily="34" charset="0"/>
                <a:cs typeface="Calibri" panose="020F0502020204030204" pitchFamily="34" charset="0"/>
              </a:endParaRPr>
            </a:p>
            <a:p>
              <a:pPr marL="102870" indent="-102870" defTabSz="685800">
                <a:buFont typeface="Arial" panose="020B0604020202020204" pitchFamily="34" charset="0"/>
                <a:buChar char="•"/>
              </a:pPr>
              <a:endParaRPr lang="en-US" sz="900" dirty="0">
                <a:solidFill>
                  <a:srgbClr val="141414"/>
                </a:solidFill>
                <a:latin typeface="Calibri" panose="020F0502020204030204" pitchFamily="34" charset="0"/>
                <a:cs typeface="Calibri" panose="020F0502020204030204" pitchFamily="34" charset="0"/>
              </a:endParaRPr>
            </a:p>
          </p:txBody>
        </p:sp>
        <p:sp>
          <p:nvSpPr>
            <p:cNvPr id="28" name="Rectangle 27">
              <a:extLst>
                <a:ext uri="{FF2B5EF4-FFF2-40B4-BE49-F238E27FC236}">
                  <a16:creationId xmlns:a16="http://schemas.microsoft.com/office/drawing/2014/main" id="{93C0FBD1-DCB6-4B5D-A170-E21654491114}"/>
                </a:ext>
              </a:extLst>
            </p:cNvPr>
            <p:cNvSpPr/>
            <p:nvPr/>
          </p:nvSpPr>
          <p:spPr>
            <a:xfrm>
              <a:off x="1770324" y="3265820"/>
              <a:ext cx="562818" cy="1971800"/>
            </a:xfrm>
            <a:prstGeom prst="rect">
              <a:avLst/>
            </a:prstGeom>
            <a:solidFill>
              <a:srgbClr val="00B140"/>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r>
                <a:rPr lang="en-US" sz="1050" dirty="0">
                  <a:solidFill>
                    <a:prstClr val="white"/>
                  </a:solidFill>
                  <a:latin typeface="+mj-lt"/>
                  <a:cs typeface="Calibri" panose="020F0502020204030204" pitchFamily="34" charset="0"/>
                </a:rPr>
                <a:t>SOLUTION HIGHLIGHTS</a:t>
              </a:r>
            </a:p>
          </p:txBody>
        </p:sp>
        <p:sp>
          <p:nvSpPr>
            <p:cNvPr id="29" name="Rectangle 28">
              <a:extLst>
                <a:ext uri="{FF2B5EF4-FFF2-40B4-BE49-F238E27FC236}">
                  <a16:creationId xmlns:a16="http://schemas.microsoft.com/office/drawing/2014/main" id="{B0C916ED-D284-4B66-9C29-3F0A49833E6D}"/>
                </a:ext>
              </a:extLst>
            </p:cNvPr>
            <p:cNvSpPr/>
            <p:nvPr/>
          </p:nvSpPr>
          <p:spPr>
            <a:xfrm rot="5400000">
              <a:off x="1475561" y="4103019"/>
              <a:ext cx="1985331" cy="283868"/>
            </a:xfrm>
            <a:prstGeom prst="rect">
              <a:avLst/>
            </a:prstGeom>
            <a:solidFill>
              <a:srgbClr val="09D5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30" name="Isosceles Triangle 29">
              <a:extLst>
                <a:ext uri="{FF2B5EF4-FFF2-40B4-BE49-F238E27FC236}">
                  <a16:creationId xmlns:a16="http://schemas.microsoft.com/office/drawing/2014/main" id="{B5770706-B426-4D15-B232-36E063485AF9}"/>
                </a:ext>
              </a:extLst>
            </p:cNvPr>
            <p:cNvSpPr/>
            <p:nvPr/>
          </p:nvSpPr>
          <p:spPr>
            <a:xfrm rot="5400000">
              <a:off x="2314581" y="2380856"/>
              <a:ext cx="326165" cy="205705"/>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31" name="Isosceles Triangle 30">
              <a:extLst>
                <a:ext uri="{FF2B5EF4-FFF2-40B4-BE49-F238E27FC236}">
                  <a16:creationId xmlns:a16="http://schemas.microsoft.com/office/drawing/2014/main" id="{7825DAF6-9271-47E4-9EBB-B6595909151B}"/>
                </a:ext>
              </a:extLst>
            </p:cNvPr>
            <p:cNvSpPr/>
            <p:nvPr/>
          </p:nvSpPr>
          <p:spPr>
            <a:xfrm rot="5400000">
              <a:off x="2230239" y="4212584"/>
              <a:ext cx="447737" cy="184965"/>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32" name="Rectangle 31">
              <a:extLst>
                <a:ext uri="{FF2B5EF4-FFF2-40B4-BE49-F238E27FC236}">
                  <a16:creationId xmlns:a16="http://schemas.microsoft.com/office/drawing/2014/main" id="{37B8C9FD-DE1C-4D24-9481-A33ECC088AD7}"/>
                </a:ext>
              </a:extLst>
            </p:cNvPr>
            <p:cNvSpPr/>
            <p:nvPr/>
          </p:nvSpPr>
          <p:spPr>
            <a:xfrm>
              <a:off x="1777652" y="5237619"/>
              <a:ext cx="562818" cy="123173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r>
                <a:rPr lang="en-US" sz="1050" dirty="0">
                  <a:solidFill>
                    <a:prstClr val="white"/>
                  </a:solidFill>
                  <a:latin typeface="+mj-lt"/>
                  <a:cs typeface="Calibri" panose="020F0502020204030204" pitchFamily="34" charset="0"/>
                </a:rPr>
                <a:t>Technology &amp; Services</a:t>
              </a:r>
            </a:p>
          </p:txBody>
        </p:sp>
        <p:sp>
          <p:nvSpPr>
            <p:cNvPr id="33" name="Rectangle 32">
              <a:extLst>
                <a:ext uri="{FF2B5EF4-FFF2-40B4-BE49-F238E27FC236}">
                  <a16:creationId xmlns:a16="http://schemas.microsoft.com/office/drawing/2014/main" id="{694AC5CC-4608-46E9-83B4-FBD6893A5CA5}"/>
                </a:ext>
              </a:extLst>
            </p:cNvPr>
            <p:cNvSpPr/>
            <p:nvPr/>
          </p:nvSpPr>
          <p:spPr>
            <a:xfrm rot="5400000">
              <a:off x="1857015" y="5725614"/>
              <a:ext cx="1231728" cy="25574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34" name="Isosceles Triangle 33">
              <a:extLst>
                <a:ext uri="{FF2B5EF4-FFF2-40B4-BE49-F238E27FC236}">
                  <a16:creationId xmlns:a16="http://schemas.microsoft.com/office/drawing/2014/main" id="{563F68D2-4DCE-4AE2-AA4F-9D4FAC3E172E}"/>
                </a:ext>
              </a:extLst>
            </p:cNvPr>
            <p:cNvSpPr/>
            <p:nvPr/>
          </p:nvSpPr>
          <p:spPr>
            <a:xfrm rot="5400000">
              <a:off x="2290662" y="5697279"/>
              <a:ext cx="317654" cy="240084"/>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35" name="Isosceles Triangle 34">
              <a:extLst>
                <a:ext uri="{FF2B5EF4-FFF2-40B4-BE49-F238E27FC236}">
                  <a16:creationId xmlns:a16="http://schemas.microsoft.com/office/drawing/2014/main" id="{9DE4465A-657E-4C92-8BE4-7E79E2F21468}"/>
                </a:ext>
              </a:extLst>
            </p:cNvPr>
            <p:cNvSpPr/>
            <p:nvPr/>
          </p:nvSpPr>
          <p:spPr>
            <a:xfrm rot="10800000">
              <a:off x="8068697" y="2143389"/>
              <a:ext cx="457200" cy="274320"/>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grpSp>
      <p:sp>
        <p:nvSpPr>
          <p:cNvPr id="36" name="Rectangle 35">
            <a:extLst>
              <a:ext uri="{FF2B5EF4-FFF2-40B4-BE49-F238E27FC236}">
                <a16:creationId xmlns:a16="http://schemas.microsoft.com/office/drawing/2014/main" id="{21F12734-FC1E-4F1B-A157-C7E83EE6F9C7}"/>
              </a:ext>
            </a:extLst>
          </p:cNvPr>
          <p:cNvSpPr/>
          <p:nvPr/>
        </p:nvSpPr>
        <p:spPr>
          <a:xfrm>
            <a:off x="1105081" y="3759600"/>
            <a:ext cx="3569414" cy="98295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102870" lvl="1" indent="-102870" defTabSz="685800">
              <a:buSzPct val="100000"/>
              <a:buFont typeface="Arial" panose="020B0604020202020204" pitchFamily="34" charset="0"/>
              <a:buChar char="•"/>
              <a:tabLst>
                <a:tab pos="1606510" algn="l"/>
              </a:tabLst>
              <a:defRPr/>
            </a:pPr>
            <a:r>
              <a:rPr lang="en-US" sz="900" dirty="0">
                <a:solidFill>
                  <a:srgbClr val="141414"/>
                </a:solidFill>
                <a:latin typeface="Calibri" panose="020F0502020204030204" pitchFamily="34" charset="0"/>
                <a:cs typeface="Calibri" panose="020F0502020204030204" pitchFamily="34" charset="0"/>
              </a:rPr>
              <a:t>Azure Infrastructure – Key Vault, Azure automation account, Runbook and Azure webhook API</a:t>
            </a:r>
          </a:p>
          <a:p>
            <a:pPr marL="102870" lvl="1" indent="-102870" defTabSz="685800">
              <a:buSzPct val="100000"/>
              <a:buFont typeface="Arial" panose="020B0604020202020204" pitchFamily="34" charset="0"/>
              <a:buChar char="•"/>
              <a:tabLst>
                <a:tab pos="1606510" algn="l"/>
              </a:tabLst>
              <a:defRPr/>
            </a:pPr>
            <a:r>
              <a:rPr lang="en-US" sz="900" dirty="0">
                <a:solidFill>
                  <a:srgbClr val="141414"/>
                </a:solidFill>
                <a:latin typeface="Calibri" panose="020F0502020204030204" pitchFamily="34" charset="0"/>
                <a:cs typeface="Calibri" panose="020F0502020204030204" pitchFamily="34" charset="0"/>
              </a:rPr>
              <a:t>Security Infrastructure – Azure Service Principles, Key token</a:t>
            </a:r>
          </a:p>
          <a:p>
            <a:pPr marL="102870" lvl="1" indent="-102870" defTabSz="685800">
              <a:buSzPct val="100000"/>
              <a:buFont typeface="Arial" panose="020B0604020202020204" pitchFamily="34" charset="0"/>
              <a:buChar char="•"/>
              <a:tabLst>
                <a:tab pos="1606510" algn="l"/>
              </a:tabLst>
              <a:defRPr/>
            </a:pPr>
            <a:r>
              <a:rPr lang="en-US" sz="900" dirty="0" err="1">
                <a:solidFill>
                  <a:srgbClr val="141414"/>
                </a:solidFill>
                <a:latin typeface="Calibri" panose="020F0502020204030204" pitchFamily="34" charset="0"/>
                <a:cs typeface="Calibri" panose="020F0502020204030204" pitchFamily="34" charset="0"/>
              </a:rPr>
              <a:t>Paas</a:t>
            </a:r>
            <a:r>
              <a:rPr lang="en-US" sz="900" dirty="0">
                <a:solidFill>
                  <a:srgbClr val="141414"/>
                </a:solidFill>
                <a:latin typeface="Calibri" panose="020F0502020204030204" pitchFamily="34" charset="0"/>
                <a:cs typeface="Calibri" panose="020F0502020204030204" pitchFamily="34" charset="0"/>
              </a:rPr>
              <a:t> Service– MySQL</a:t>
            </a:r>
          </a:p>
          <a:p>
            <a:pPr marL="102870" lvl="1" indent="-102870" defTabSz="685800">
              <a:buSzPct val="100000"/>
              <a:buFont typeface="Arial" panose="020B0604020202020204" pitchFamily="34" charset="0"/>
              <a:buChar char="•"/>
              <a:tabLst>
                <a:tab pos="1606510" algn="l"/>
              </a:tabLst>
              <a:defRPr/>
            </a:pPr>
            <a:r>
              <a:rPr lang="en-US" sz="900" dirty="0">
                <a:solidFill>
                  <a:srgbClr val="141414"/>
                </a:solidFill>
                <a:latin typeface="Calibri" panose="020F0502020204030204" pitchFamily="34" charset="0"/>
                <a:cs typeface="Calibri" panose="020F0502020204030204" pitchFamily="34" charset="0"/>
              </a:rPr>
              <a:t>Scripting Language – PowerShell, SQL, JSON.</a:t>
            </a:r>
          </a:p>
          <a:p>
            <a:pPr marL="0" lvl="1">
              <a:buSzPct val="100000"/>
              <a:tabLst>
                <a:tab pos="1606510" algn="l"/>
              </a:tabLst>
              <a:defRPr/>
            </a:pPr>
            <a:endParaRPr lang="en-US" sz="750" dirty="0">
              <a:solidFill>
                <a:prstClr val="black"/>
              </a:solidFill>
            </a:endParaRPr>
          </a:p>
        </p:txBody>
      </p:sp>
      <p:pic>
        <p:nvPicPr>
          <p:cNvPr id="37" name="Picture 36">
            <a:extLst>
              <a:ext uri="{FF2B5EF4-FFF2-40B4-BE49-F238E27FC236}">
                <a16:creationId xmlns:a16="http://schemas.microsoft.com/office/drawing/2014/main" id="{9C028D98-D17D-43C6-8CE4-84F4F94A2D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117" y="4913473"/>
            <a:ext cx="681038" cy="214313"/>
          </a:xfrm>
          <a:prstGeom prst="rect">
            <a:avLst/>
          </a:prstGeom>
        </p:spPr>
      </p:pic>
      <p:sp>
        <p:nvSpPr>
          <p:cNvPr id="38" name="Rectangle 37">
            <a:extLst>
              <a:ext uri="{FF2B5EF4-FFF2-40B4-BE49-F238E27FC236}">
                <a16:creationId xmlns:a16="http://schemas.microsoft.com/office/drawing/2014/main" id="{F95184A6-BAA8-478A-816E-551B6F250D43}"/>
              </a:ext>
            </a:extLst>
          </p:cNvPr>
          <p:cNvSpPr/>
          <p:nvPr/>
        </p:nvSpPr>
        <p:spPr>
          <a:xfrm>
            <a:off x="1074451" y="740404"/>
            <a:ext cx="3604409" cy="131141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102870" indent="-102870" defTabSz="685800">
              <a:buFont typeface="Arial" panose="020B0604020202020204" pitchFamily="34" charset="0"/>
              <a:buChar char="•"/>
            </a:pPr>
            <a:r>
              <a:rPr lang="en-US" sz="900" dirty="0">
                <a:solidFill>
                  <a:srgbClr val="141414"/>
                </a:solidFill>
                <a:latin typeface="Calibri" panose="020F0502020204030204" pitchFamily="34" charset="0"/>
              </a:rPr>
              <a:t>Assessment of existing services/resources by physically searching the Azure platform with the help of Operations team. </a:t>
            </a:r>
          </a:p>
          <a:p>
            <a:pPr marL="102870" indent="-10287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Calculate the utilization of Services managed by Cognizant for FinOps activity Daily and report each Month. Manual tracking and purpose for financial reporting the count for the client.</a:t>
            </a:r>
          </a:p>
          <a:p>
            <a:pPr marL="102870" indent="-10287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Forecast Planning, </a:t>
            </a:r>
            <a:r>
              <a:rPr lang="en-US" sz="900" dirty="0">
                <a:solidFill>
                  <a:srgbClr val="141414"/>
                </a:solidFill>
                <a:latin typeface="Calibri" panose="020F0502020204030204" pitchFamily="34" charset="0"/>
              </a:rPr>
              <a:t>Design and build base infrastructure to host the Infra and business.</a:t>
            </a:r>
          </a:p>
          <a:p>
            <a:pPr marL="102870" indent="-102870">
              <a:buFont typeface="Arial" panose="020B0604020202020204" pitchFamily="34" charset="0"/>
              <a:buChar char="•"/>
            </a:pPr>
            <a:r>
              <a:rPr lang="en-US" sz="900" dirty="0">
                <a:solidFill>
                  <a:srgbClr val="141414"/>
                </a:solidFill>
                <a:latin typeface="Calibri" panose="020F0502020204030204" pitchFamily="34" charset="0"/>
              </a:rPr>
              <a:t> Reduce Human error and dependency with data reliability, feasibility and cost-effective solution. </a:t>
            </a:r>
            <a:endParaRPr lang="en-GB" sz="900" dirty="0">
              <a:solidFill>
                <a:prstClr val="black"/>
              </a:solidFill>
            </a:endParaRPr>
          </a:p>
          <a:p>
            <a:pPr marL="128588" lvl="1" indent="-128588">
              <a:buSzPct val="100000"/>
              <a:buFont typeface="Arial" panose="020B0604020202020204" pitchFamily="34" charset="0"/>
              <a:buChar char="•"/>
              <a:tabLst>
                <a:tab pos="1606510" algn="l"/>
              </a:tabLst>
              <a:defRPr/>
            </a:pPr>
            <a:endParaRPr lang="en-US" sz="750" dirty="0">
              <a:solidFill>
                <a:prstClr val="black"/>
              </a:solidFill>
            </a:endParaRPr>
          </a:p>
        </p:txBody>
      </p:sp>
      <p:sp>
        <p:nvSpPr>
          <p:cNvPr id="39" name="Rectangle 38">
            <a:extLst>
              <a:ext uri="{FF2B5EF4-FFF2-40B4-BE49-F238E27FC236}">
                <a16:creationId xmlns:a16="http://schemas.microsoft.com/office/drawing/2014/main" id="{745D3AB7-2CAA-45C8-96AD-E3C7E94CC4E1}"/>
              </a:ext>
            </a:extLst>
          </p:cNvPr>
          <p:cNvSpPr/>
          <p:nvPr/>
        </p:nvSpPr>
        <p:spPr>
          <a:xfrm>
            <a:off x="4740097" y="856377"/>
            <a:ext cx="388558" cy="1335043"/>
          </a:xfrm>
          <a:prstGeom prst="rect">
            <a:avLst/>
          </a:prstGeom>
          <a:solidFill>
            <a:srgbClr val="0033A0"/>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r>
              <a:rPr lang="en-US" sz="1050" dirty="0">
                <a:solidFill>
                  <a:prstClr val="white"/>
                </a:solidFill>
                <a:latin typeface="+mj-lt"/>
                <a:cs typeface="Calibri" panose="020F0502020204030204" pitchFamily="34" charset="0"/>
              </a:rPr>
              <a:t>Scale</a:t>
            </a:r>
            <a:r>
              <a:rPr lang="en-US" sz="1050" dirty="0">
                <a:solidFill>
                  <a:srgbClr val="FFFFFF"/>
                </a:solidFill>
                <a:latin typeface="Calibri" panose="020F0502020204030204" pitchFamily="34" charset="0"/>
                <a:ea typeface="Calibri" panose="020F0502020204030204" pitchFamily="34" charset="0"/>
                <a:cs typeface="Times New Roman" panose="02020603050405020304" pitchFamily="18" charset="0"/>
              </a:rPr>
              <a:t> &amp; </a:t>
            </a:r>
            <a:r>
              <a:rPr lang="en-US" sz="1050" dirty="0">
                <a:solidFill>
                  <a:prstClr val="white"/>
                </a:solidFill>
                <a:latin typeface="+mj-lt"/>
                <a:cs typeface="Calibri" panose="020F0502020204030204" pitchFamily="34" charset="0"/>
              </a:rPr>
              <a:t>Complexity</a:t>
            </a:r>
            <a:endParaRPr lang="en-IN" sz="1050" dirty="0">
              <a:solidFill>
                <a:prstClr val="white"/>
              </a:solidFill>
              <a:latin typeface="+mj-lt"/>
              <a:cs typeface="Calibri" panose="020F0502020204030204" pitchFamily="34" charset="0"/>
            </a:endParaRPr>
          </a:p>
        </p:txBody>
      </p:sp>
      <p:sp>
        <p:nvSpPr>
          <p:cNvPr id="40" name="Rectangle 39">
            <a:extLst>
              <a:ext uri="{FF2B5EF4-FFF2-40B4-BE49-F238E27FC236}">
                <a16:creationId xmlns:a16="http://schemas.microsoft.com/office/drawing/2014/main" id="{0AC1F546-A739-45AB-8734-2BF9FEA3602F}"/>
              </a:ext>
            </a:extLst>
          </p:cNvPr>
          <p:cNvSpPr/>
          <p:nvPr/>
        </p:nvSpPr>
        <p:spPr>
          <a:xfrm rot="5400000">
            <a:off x="4608471" y="1380200"/>
            <a:ext cx="1360968" cy="2789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41" name="Isosceles Triangle 40">
            <a:extLst>
              <a:ext uri="{FF2B5EF4-FFF2-40B4-BE49-F238E27FC236}">
                <a16:creationId xmlns:a16="http://schemas.microsoft.com/office/drawing/2014/main" id="{F6E8D720-0B4A-4D1D-93D0-5875146E4DB5}"/>
              </a:ext>
            </a:extLst>
          </p:cNvPr>
          <p:cNvSpPr/>
          <p:nvPr/>
        </p:nvSpPr>
        <p:spPr>
          <a:xfrm rot="5400000">
            <a:off x="5166542" y="1451932"/>
            <a:ext cx="313137" cy="266438"/>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42" name="Rectangle 41">
            <a:extLst>
              <a:ext uri="{FF2B5EF4-FFF2-40B4-BE49-F238E27FC236}">
                <a16:creationId xmlns:a16="http://schemas.microsoft.com/office/drawing/2014/main" id="{1CF4005D-BF69-4065-B32E-C3C5D8888979}"/>
              </a:ext>
            </a:extLst>
          </p:cNvPr>
          <p:cNvSpPr/>
          <p:nvPr/>
        </p:nvSpPr>
        <p:spPr>
          <a:xfrm>
            <a:off x="5449255" y="833253"/>
            <a:ext cx="3604320" cy="139468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128588" lvl="1" indent="-128588">
              <a:buSzPct val="100000"/>
              <a:buFont typeface="Arial" panose="020B0604020202020204" pitchFamily="34" charset="0"/>
              <a:buChar char="•"/>
              <a:tabLst>
                <a:tab pos="1606510" algn="l"/>
              </a:tabLst>
              <a:defRPr/>
            </a:pPr>
            <a:r>
              <a:rPr lang="en-US" sz="900" dirty="0">
                <a:solidFill>
                  <a:prstClr val="black"/>
                </a:solidFill>
                <a:latin typeface="Calibiri"/>
              </a:rPr>
              <a:t>Connection to MySQL and continuous insertion of data from AZURE runbook affected by some MYSQL Bugs related to MySQL engine response when data insertion. </a:t>
            </a:r>
          </a:p>
          <a:p>
            <a:pPr marL="128588" lvl="1" indent="-128588">
              <a:buSzPct val="100000"/>
              <a:buFont typeface="Arial" panose="020B0604020202020204" pitchFamily="34" charset="0"/>
              <a:buChar char="•"/>
              <a:tabLst>
                <a:tab pos="1606510" algn="l"/>
              </a:tabLst>
              <a:defRPr/>
            </a:pPr>
            <a:r>
              <a:rPr lang="en-US" sz="900" dirty="0">
                <a:solidFill>
                  <a:prstClr val="black"/>
                </a:solidFill>
                <a:latin typeface="Calibiri"/>
              </a:rPr>
              <a:t>Overcome the challenges through programming with appending additional switches to suppress the waiting response on each insert transaction.</a:t>
            </a:r>
          </a:p>
          <a:p>
            <a:pPr marL="128588" lvl="1" indent="-128588">
              <a:buSzPct val="100000"/>
              <a:buFont typeface="Arial" panose="020B0604020202020204" pitchFamily="34" charset="0"/>
              <a:buChar char="•"/>
              <a:tabLst>
                <a:tab pos="1606510" algn="l"/>
              </a:tabLst>
              <a:defRPr/>
            </a:pPr>
            <a:r>
              <a:rPr lang="en-US" sz="900" dirty="0">
                <a:solidFill>
                  <a:prstClr val="black"/>
                </a:solidFill>
                <a:latin typeface="Calibiri"/>
              </a:rPr>
              <a:t>Limit of JSON payload size on Azure API handled through segregating the data required by less intervals.</a:t>
            </a:r>
          </a:p>
          <a:p>
            <a:pPr marL="128588" lvl="1" indent="-128588">
              <a:buSzPct val="100000"/>
              <a:buFont typeface="Arial" panose="020B0604020202020204" pitchFamily="34" charset="0"/>
              <a:buChar char="•"/>
              <a:tabLst>
                <a:tab pos="1606510" algn="l"/>
              </a:tabLst>
              <a:defRPr/>
            </a:pPr>
            <a:endParaRPr lang="en-US" sz="900" dirty="0">
              <a:solidFill>
                <a:prstClr val="black"/>
              </a:solidFill>
              <a:latin typeface="Calibiri"/>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latin typeface="Calibiri"/>
            </a:endParaRPr>
          </a:p>
          <a:p>
            <a:pPr marL="0" lvl="1">
              <a:buSzPct val="100000"/>
              <a:tabLst>
                <a:tab pos="1606510" algn="l"/>
              </a:tabLst>
              <a:defRPr/>
            </a:pPr>
            <a:endParaRPr lang="en-US" sz="900" dirty="0">
              <a:solidFill>
                <a:prstClr val="black"/>
              </a:solidFill>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endParaRPr>
          </a:p>
        </p:txBody>
      </p:sp>
      <p:sp>
        <p:nvSpPr>
          <p:cNvPr id="43" name="Rectangle 42">
            <a:extLst>
              <a:ext uri="{FF2B5EF4-FFF2-40B4-BE49-F238E27FC236}">
                <a16:creationId xmlns:a16="http://schemas.microsoft.com/office/drawing/2014/main" id="{75A37D58-F7BC-48D0-8DA2-793242F7AC86}"/>
              </a:ext>
            </a:extLst>
          </p:cNvPr>
          <p:cNvSpPr/>
          <p:nvPr/>
        </p:nvSpPr>
        <p:spPr>
          <a:xfrm>
            <a:off x="4748460" y="2200140"/>
            <a:ext cx="376493" cy="1442025"/>
          </a:xfrm>
          <a:prstGeom prst="rect">
            <a:avLst/>
          </a:prstGeom>
          <a:solidFill>
            <a:srgbClr val="0033A0"/>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r>
              <a:rPr lang="en-US" sz="1050" dirty="0">
                <a:solidFill>
                  <a:prstClr val="white"/>
                </a:solidFill>
                <a:latin typeface="+mj-lt"/>
                <a:cs typeface="Calibri" panose="020F0502020204030204" pitchFamily="34" charset="0"/>
              </a:rPr>
              <a:t>Key takeaways </a:t>
            </a:r>
          </a:p>
        </p:txBody>
      </p:sp>
      <p:sp>
        <p:nvSpPr>
          <p:cNvPr id="44" name="Rectangle 43">
            <a:extLst>
              <a:ext uri="{FF2B5EF4-FFF2-40B4-BE49-F238E27FC236}">
                <a16:creationId xmlns:a16="http://schemas.microsoft.com/office/drawing/2014/main" id="{78EC3426-1085-41F9-8712-927492AB8800}"/>
              </a:ext>
            </a:extLst>
          </p:cNvPr>
          <p:cNvSpPr/>
          <p:nvPr/>
        </p:nvSpPr>
        <p:spPr>
          <a:xfrm rot="5400000">
            <a:off x="4570212" y="2771543"/>
            <a:ext cx="1442025" cy="31605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45" name="Isosceles Triangle 44">
            <a:extLst>
              <a:ext uri="{FF2B5EF4-FFF2-40B4-BE49-F238E27FC236}">
                <a16:creationId xmlns:a16="http://schemas.microsoft.com/office/drawing/2014/main" id="{64835800-AA1F-4E57-ACAC-D1148D66E2A4}"/>
              </a:ext>
            </a:extLst>
          </p:cNvPr>
          <p:cNvSpPr/>
          <p:nvPr/>
        </p:nvSpPr>
        <p:spPr>
          <a:xfrm rot="5400000">
            <a:off x="5151311" y="2681248"/>
            <a:ext cx="301652" cy="305277"/>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46" name="Rectangle 45">
            <a:extLst>
              <a:ext uri="{FF2B5EF4-FFF2-40B4-BE49-F238E27FC236}">
                <a16:creationId xmlns:a16="http://schemas.microsoft.com/office/drawing/2014/main" id="{6C0BB285-0C3D-4FA1-B7FA-A030F34A6A4E}"/>
              </a:ext>
            </a:extLst>
          </p:cNvPr>
          <p:cNvSpPr/>
          <p:nvPr/>
        </p:nvSpPr>
        <p:spPr>
          <a:xfrm>
            <a:off x="5449254" y="2236361"/>
            <a:ext cx="3604320" cy="139468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128588" lvl="1" indent="-128588">
              <a:buSzPct val="100000"/>
              <a:buFont typeface="Arial" panose="020B0604020202020204" pitchFamily="34" charset="0"/>
              <a:buChar char="•"/>
              <a:tabLst>
                <a:tab pos="1606510" algn="l"/>
              </a:tabLst>
              <a:defRPr/>
            </a:pPr>
            <a:r>
              <a:rPr lang="en-US" sz="900" dirty="0">
                <a:solidFill>
                  <a:prstClr val="black"/>
                </a:solidFill>
                <a:latin typeface="Calibiri"/>
              </a:rPr>
              <a:t>Base design and implementation completed as planned without any time delay on all the sites</a:t>
            </a:r>
          </a:p>
          <a:p>
            <a:pPr marL="128588" lvl="1" indent="-128588">
              <a:buSzPct val="100000"/>
              <a:buFont typeface="Arial" panose="020B0604020202020204" pitchFamily="34" charset="0"/>
              <a:buChar char="•"/>
              <a:tabLst>
                <a:tab pos="1606510" algn="l"/>
              </a:tabLst>
              <a:defRPr/>
            </a:pPr>
            <a:r>
              <a:rPr lang="en-US" sz="900" dirty="0">
                <a:solidFill>
                  <a:prstClr val="black"/>
                </a:solidFill>
                <a:latin typeface="Calibiri"/>
              </a:rPr>
              <a:t>Quality Assurance clearance for proper services deployment and release.</a:t>
            </a:r>
          </a:p>
          <a:p>
            <a:pPr marL="128588" lvl="1" indent="-128588">
              <a:buSzPct val="100000"/>
              <a:buFont typeface="Arial" panose="020B0604020202020204" pitchFamily="34" charset="0"/>
              <a:buChar char="•"/>
              <a:tabLst>
                <a:tab pos="1606510" algn="l"/>
              </a:tabLst>
              <a:defRPr/>
            </a:pPr>
            <a:r>
              <a:rPr lang="en-US" sz="900" dirty="0">
                <a:solidFill>
                  <a:prstClr val="black"/>
                </a:solidFill>
                <a:latin typeface="Calibiri"/>
              </a:rPr>
              <a:t>Configured MySQL with Azure Runbook along with limitations/issues.</a:t>
            </a:r>
          </a:p>
          <a:p>
            <a:pPr marL="128588" lvl="1" indent="-128588">
              <a:buSzPct val="100000"/>
              <a:buFont typeface="Arial" panose="020B0604020202020204" pitchFamily="34" charset="0"/>
              <a:buChar char="•"/>
              <a:tabLst>
                <a:tab pos="1606510" algn="l"/>
              </a:tabLst>
              <a:defRPr/>
            </a:pPr>
            <a:r>
              <a:rPr lang="en-US" sz="900" dirty="0">
                <a:solidFill>
                  <a:prstClr val="black"/>
                </a:solidFill>
                <a:latin typeface="Calibiri"/>
              </a:rPr>
              <a:t>Overall data import and report appropriated with proper integration and validations.</a:t>
            </a:r>
          </a:p>
          <a:p>
            <a:pPr marL="128588" lvl="1" indent="-128588">
              <a:buSzPct val="100000"/>
              <a:buFont typeface="Arial" panose="020B0604020202020204" pitchFamily="34" charset="0"/>
              <a:buChar char="•"/>
              <a:tabLst>
                <a:tab pos="1606510" algn="l"/>
              </a:tabLst>
              <a:defRPr/>
            </a:pPr>
            <a:r>
              <a:rPr lang="en-US" sz="900" dirty="0">
                <a:solidFill>
                  <a:prstClr val="black"/>
                </a:solidFill>
                <a:latin typeface="Calibiri"/>
              </a:rPr>
              <a:t>Reduce Vulnerability, Enhance Compliance &amp; Security, Reduce Manual Efforts and Infrastructure Optimization.</a:t>
            </a:r>
          </a:p>
          <a:p>
            <a:pPr marL="0" lvl="1">
              <a:buSzPct val="100000"/>
              <a:tabLst>
                <a:tab pos="1606510" algn="l"/>
              </a:tabLst>
              <a:defRPr/>
            </a:pPr>
            <a:endParaRPr lang="en-US" sz="900" dirty="0">
              <a:solidFill>
                <a:prstClr val="black"/>
              </a:solidFill>
              <a:latin typeface="Calibiri"/>
            </a:endParaRPr>
          </a:p>
          <a:p>
            <a:pPr marL="0" lvl="1">
              <a:buSzPct val="100000"/>
              <a:tabLst>
                <a:tab pos="1606510" algn="l"/>
              </a:tabLst>
              <a:defRPr/>
            </a:pPr>
            <a:endParaRPr lang="en-US" sz="900" dirty="0">
              <a:solidFill>
                <a:prstClr val="black"/>
              </a:solidFill>
              <a:latin typeface="Calibiri"/>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latin typeface="Calibiri"/>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latin typeface="Calibiri"/>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latin typeface="Calibiri"/>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endParaRPr>
          </a:p>
        </p:txBody>
      </p:sp>
      <p:graphicFrame>
        <p:nvGraphicFramePr>
          <p:cNvPr id="47" name="Diagram 46">
            <a:extLst>
              <a:ext uri="{FF2B5EF4-FFF2-40B4-BE49-F238E27FC236}">
                <a16:creationId xmlns:a16="http://schemas.microsoft.com/office/drawing/2014/main" id="{5AE7A7C3-714C-4B8A-83B8-DFC4A732F06E}"/>
              </a:ext>
            </a:extLst>
          </p:cNvPr>
          <p:cNvGraphicFramePr/>
          <p:nvPr>
            <p:extLst>
              <p:ext uri="{D42A27DB-BD31-4B8C-83A1-F6EECF244321}">
                <p14:modId xmlns:p14="http://schemas.microsoft.com/office/powerpoint/2010/main" val="2060801890"/>
              </p:ext>
            </p:extLst>
          </p:nvPr>
        </p:nvGraphicFramePr>
        <p:xfrm>
          <a:off x="5344160" y="3650585"/>
          <a:ext cx="3596893" cy="749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8" name="Horizontal Scroll 38">
            <a:extLst>
              <a:ext uri="{FF2B5EF4-FFF2-40B4-BE49-F238E27FC236}">
                <a16:creationId xmlns:a16="http://schemas.microsoft.com/office/drawing/2014/main" id="{96F1026F-7258-400C-9843-693A4F0D5030}"/>
              </a:ext>
            </a:extLst>
          </p:cNvPr>
          <p:cNvSpPr/>
          <p:nvPr/>
        </p:nvSpPr>
        <p:spPr>
          <a:xfrm>
            <a:off x="4755241" y="4327378"/>
            <a:ext cx="4254878" cy="481942"/>
          </a:xfrm>
          <a:prstGeom prst="horizontalScroll">
            <a:avLst/>
          </a:prstGeom>
          <a:solidFill>
            <a:sysClr val="window" lastClr="FFFFFF"/>
          </a:solidFill>
          <a:ln w="12700">
            <a:solidFill>
              <a:schemeClr val="bg1">
                <a:lumMod val="50000"/>
              </a:schemeClr>
            </a:solidFill>
          </a:ln>
        </p:spPr>
        <p:txBody>
          <a:bodyPr wrap="square"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1" algn="just">
              <a:buSzPct val="100000"/>
              <a:tabLst>
                <a:tab pos="752950" algn="l"/>
              </a:tabLst>
              <a:defRPr/>
            </a:pPr>
            <a:r>
              <a:rPr lang="en-US" sz="700" dirty="0">
                <a:latin typeface="Calibri" panose="020F0502020204030204" pitchFamily="34" charset="0"/>
                <a:ea typeface="Calibri" panose="020F0502020204030204" pitchFamily="34" charset="0"/>
                <a:cs typeface="Times New Roman" panose="02020603050405020304" pitchFamily="18" charset="0"/>
              </a:rPr>
              <a:t>I</a:t>
            </a:r>
            <a:r>
              <a:rPr lang="en-US" sz="700" dirty="0">
                <a:effectLst/>
                <a:latin typeface="Calibri" panose="020F0502020204030204" pitchFamily="34" charset="0"/>
                <a:ea typeface="Calibri" panose="020F0502020204030204" pitchFamily="34" charset="0"/>
                <a:cs typeface="Times New Roman" panose="02020603050405020304" pitchFamily="18" charset="0"/>
              </a:rPr>
              <a:t>nvestments into Cloud technologies to support its business operations. In line with its philosophy of providing cutting edge tools, technology, and process automation to elevate operational efficiency to its workforce, enhance capabilities with Integrated Cloud Management Platform (</a:t>
            </a:r>
            <a:r>
              <a:rPr lang="en-US" sz="700" dirty="0" err="1">
                <a:effectLst/>
                <a:latin typeface="Calibri" panose="020F0502020204030204" pitchFamily="34" charset="0"/>
                <a:ea typeface="Calibri" panose="020F0502020204030204" pitchFamily="34" charset="0"/>
                <a:cs typeface="Times New Roman" panose="02020603050405020304" pitchFamily="18" charset="0"/>
              </a:rPr>
              <a:t>iCMP</a:t>
            </a:r>
            <a:r>
              <a:rPr lang="en-US" sz="700" dirty="0">
                <a:effectLst/>
                <a:latin typeface="Calibri" panose="020F0502020204030204" pitchFamily="34" charset="0"/>
                <a:ea typeface="Calibri" panose="020F0502020204030204" pitchFamily="34" charset="0"/>
                <a:cs typeface="Times New Roman" panose="02020603050405020304" pitchFamily="18" charset="0"/>
              </a:rPr>
              <a:t>)</a:t>
            </a:r>
            <a:r>
              <a:rPr lang="en-US" sz="800" dirty="0">
                <a:effectLst/>
                <a:latin typeface="Calibri" panose="020F0502020204030204" pitchFamily="34" charset="0"/>
                <a:ea typeface="Calibri" panose="020F0502020204030204" pitchFamily="34" charset="0"/>
                <a:cs typeface="Times New Roman" panose="02020603050405020304" pitchFamily="18" charset="0"/>
              </a:rPr>
              <a:t>.</a:t>
            </a:r>
            <a:r>
              <a:rPr lang="en-US" sz="750" dirty="0">
                <a:solidFill>
                  <a:srgbClr val="141414"/>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858432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92B09E2-A750-4553-A96B-33AE85A74293}"/>
              </a:ext>
            </a:extLst>
          </p:cNvPr>
          <p:cNvSpPr>
            <a:spLocks noGrp="1"/>
          </p:cNvSpPr>
          <p:nvPr>
            <p:ph type="sldNum" sz="quarter" idx="12"/>
          </p:nvPr>
        </p:nvSpPr>
        <p:spPr/>
        <p:txBody>
          <a:bodyPr/>
          <a:lstStyle/>
          <a:p>
            <a:fld id="{2EFEF571-C9B4-4D92-A7F7-315B894862A8}" type="slidenum">
              <a:rPr lang="en-US" smtClean="0"/>
              <a:pPr/>
              <a:t>3</a:t>
            </a:fld>
            <a:endParaRPr lang="en-US"/>
          </a:p>
        </p:txBody>
      </p:sp>
      <p:sp>
        <p:nvSpPr>
          <p:cNvPr id="21" name="Title 1">
            <a:extLst>
              <a:ext uri="{FF2B5EF4-FFF2-40B4-BE49-F238E27FC236}">
                <a16:creationId xmlns:a16="http://schemas.microsoft.com/office/drawing/2014/main" id="{2CC159EF-B77A-48A8-BD70-3620DBBB79FB}"/>
              </a:ext>
            </a:extLst>
          </p:cNvPr>
          <p:cNvSpPr txBox="1">
            <a:spLocks/>
          </p:cNvSpPr>
          <p:nvPr/>
        </p:nvSpPr>
        <p:spPr>
          <a:xfrm>
            <a:off x="241698" y="155756"/>
            <a:ext cx="7965281" cy="345141"/>
          </a:xfrm>
          <a:prstGeom prst="rect">
            <a:avLst/>
          </a:prstGeom>
        </p:spPr>
        <p:txBody>
          <a:bodyPr vert="horz" lIns="0" tIns="0" rIns="0" bIns="0" rtlCol="0" anchor="t" anchorCtr="0">
            <a:normAutofit/>
          </a:bodyPr>
          <a:lstStyle>
            <a:lvl1pPr algn="l" defTabSz="914378"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a:lstStyle>
          <a:p>
            <a:pPr algn="ctr"/>
            <a:r>
              <a:rPr lang="en-US" sz="1800" dirty="0">
                <a:latin typeface="Calibiri"/>
                <a:cs typeface="Calibri" panose="020F0502020204030204" pitchFamily="34" charset="0"/>
              </a:rPr>
              <a:t>Use Case 2 : Windows Virtual Desktop User provision</a:t>
            </a:r>
            <a:endParaRPr lang="en-US" sz="1800" dirty="0">
              <a:latin typeface="Calibiri"/>
            </a:endParaRPr>
          </a:p>
        </p:txBody>
      </p:sp>
      <p:grpSp>
        <p:nvGrpSpPr>
          <p:cNvPr id="22" name="Group 21">
            <a:extLst>
              <a:ext uri="{FF2B5EF4-FFF2-40B4-BE49-F238E27FC236}">
                <a16:creationId xmlns:a16="http://schemas.microsoft.com/office/drawing/2014/main" id="{A78E6DC6-B428-4CF2-B81D-1E98D2406661}"/>
              </a:ext>
            </a:extLst>
          </p:cNvPr>
          <p:cNvGrpSpPr/>
          <p:nvPr/>
        </p:nvGrpSpPr>
        <p:grpSpPr>
          <a:xfrm>
            <a:off x="218553" y="671811"/>
            <a:ext cx="8177228" cy="4070749"/>
            <a:chOff x="1770324" y="1633647"/>
            <a:chExt cx="7983276" cy="4835702"/>
          </a:xfrm>
        </p:grpSpPr>
        <p:cxnSp>
          <p:nvCxnSpPr>
            <p:cNvPr id="24" name="Straight Connector 23">
              <a:extLst>
                <a:ext uri="{FF2B5EF4-FFF2-40B4-BE49-F238E27FC236}">
                  <a16:creationId xmlns:a16="http://schemas.microsoft.com/office/drawing/2014/main" id="{5830E4CF-9DF0-4B96-B9C6-0A3518AF23AF}"/>
                </a:ext>
              </a:extLst>
            </p:cNvPr>
            <p:cNvCxnSpPr/>
            <p:nvPr/>
          </p:nvCxnSpPr>
          <p:spPr>
            <a:xfrm flipV="1">
              <a:off x="2438400" y="1633647"/>
              <a:ext cx="7315200" cy="0"/>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582F2EB5-1F63-4481-ABC8-B86E9349C4FC}"/>
                </a:ext>
              </a:extLst>
            </p:cNvPr>
            <p:cNvSpPr/>
            <p:nvPr/>
          </p:nvSpPr>
          <p:spPr>
            <a:xfrm>
              <a:off x="1777652" y="1715130"/>
              <a:ext cx="548640" cy="1537159"/>
            </a:xfrm>
            <a:prstGeom prst="rect">
              <a:avLst/>
            </a:prstGeom>
            <a:solidFill>
              <a:srgbClr val="0033A0"/>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r>
                <a:rPr lang="en-US" sz="1050" dirty="0">
                  <a:solidFill>
                    <a:prstClr val="white"/>
                  </a:solidFill>
                  <a:latin typeface="+mj-lt"/>
                  <a:cs typeface="Calibri" panose="020F0502020204030204" pitchFamily="34" charset="0"/>
                </a:rPr>
                <a:t>BUSINESS CHALLENGE</a:t>
              </a:r>
            </a:p>
          </p:txBody>
        </p:sp>
        <p:sp>
          <p:nvSpPr>
            <p:cNvPr id="26" name="Rectangle 25">
              <a:extLst>
                <a:ext uri="{FF2B5EF4-FFF2-40B4-BE49-F238E27FC236}">
                  <a16:creationId xmlns:a16="http://schemas.microsoft.com/office/drawing/2014/main" id="{634FEEC0-CD8C-41CE-B614-F01A41770964}"/>
                </a:ext>
              </a:extLst>
            </p:cNvPr>
            <p:cNvSpPr/>
            <p:nvPr/>
          </p:nvSpPr>
          <p:spPr>
            <a:xfrm rot="5400000">
              <a:off x="1704038" y="2346552"/>
              <a:ext cx="1537159" cy="27432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27" name="Rectangle 26">
              <a:extLst>
                <a:ext uri="{FF2B5EF4-FFF2-40B4-BE49-F238E27FC236}">
                  <a16:creationId xmlns:a16="http://schemas.microsoft.com/office/drawing/2014/main" id="{B6792408-0A68-4884-BF3D-58F9D3A40B44}"/>
                </a:ext>
              </a:extLst>
            </p:cNvPr>
            <p:cNvSpPr/>
            <p:nvPr/>
          </p:nvSpPr>
          <p:spPr>
            <a:xfrm>
              <a:off x="2629233" y="3306832"/>
              <a:ext cx="3515956" cy="198533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102870" indent="-102870" defTabSz="68580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Automation account Runbook take input as email ID and User Type from the POST Azure API integrated.</a:t>
              </a:r>
            </a:p>
            <a:p>
              <a:pPr marL="102870" indent="-102870" defTabSz="68580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Azure AD authenticate the user in Azure and check validity.</a:t>
              </a:r>
            </a:p>
            <a:p>
              <a:pPr marL="102870" indent="-102870" defTabSz="68580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Provision access to storage account allocated and then to AD admin group for WVD.</a:t>
              </a:r>
            </a:p>
            <a:p>
              <a:pPr marL="102870" indent="-102870" defTabSz="68580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Provision to respective WVD Host Pools based on the user Type either Developer or Production checking the least user count host pool and user if not exists.</a:t>
              </a:r>
            </a:p>
            <a:p>
              <a:pPr marL="102870" indent="-102870" defTabSz="68580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Azure GET API provide the success or failure response from execution.</a:t>
              </a:r>
            </a:p>
            <a:p>
              <a:pPr marL="102870" indent="-102870" defTabSz="68580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Azure authentications and authorizations are maintained on each level for security and Key/token are maintained in Key Vault. </a:t>
              </a:r>
            </a:p>
            <a:p>
              <a:pPr marL="102870" indent="-102870" defTabSz="685800">
                <a:buFont typeface="Arial" panose="020B0604020202020204" pitchFamily="34" charset="0"/>
                <a:buChar char="•"/>
              </a:pPr>
              <a:endParaRPr lang="en-US" sz="900" dirty="0">
                <a:solidFill>
                  <a:srgbClr val="141414"/>
                </a:solidFill>
                <a:latin typeface="Calibri" panose="020F0502020204030204" pitchFamily="34" charset="0"/>
                <a:cs typeface="Calibri" panose="020F0502020204030204" pitchFamily="34" charset="0"/>
              </a:endParaRPr>
            </a:p>
            <a:p>
              <a:pPr defTabSz="685800"/>
              <a:endParaRPr lang="en-US" sz="900" dirty="0">
                <a:solidFill>
                  <a:srgbClr val="141414"/>
                </a:solidFill>
                <a:latin typeface="Calibri" panose="020F0502020204030204" pitchFamily="34" charset="0"/>
                <a:cs typeface="Calibri" panose="020F0502020204030204" pitchFamily="34" charset="0"/>
              </a:endParaRPr>
            </a:p>
            <a:p>
              <a:pPr marL="102870" indent="-102870" defTabSz="685800">
                <a:buFont typeface="Arial" panose="020B0604020202020204" pitchFamily="34" charset="0"/>
                <a:buChar char="•"/>
              </a:pPr>
              <a:endParaRPr lang="en-US" sz="900" dirty="0">
                <a:solidFill>
                  <a:srgbClr val="141414"/>
                </a:solidFill>
                <a:latin typeface="Calibri" panose="020F0502020204030204" pitchFamily="34" charset="0"/>
                <a:cs typeface="Calibri" panose="020F0502020204030204" pitchFamily="34" charset="0"/>
              </a:endParaRPr>
            </a:p>
            <a:p>
              <a:pPr marL="102870" indent="-102870" defTabSz="685800">
                <a:buFont typeface="Arial" panose="020B0604020202020204" pitchFamily="34" charset="0"/>
                <a:buChar char="•"/>
              </a:pPr>
              <a:endParaRPr lang="en-US" sz="900" dirty="0">
                <a:solidFill>
                  <a:srgbClr val="141414"/>
                </a:solidFill>
                <a:latin typeface="Calibri" panose="020F0502020204030204" pitchFamily="34" charset="0"/>
                <a:cs typeface="Calibri" panose="020F0502020204030204" pitchFamily="34" charset="0"/>
              </a:endParaRPr>
            </a:p>
          </p:txBody>
        </p:sp>
        <p:sp>
          <p:nvSpPr>
            <p:cNvPr id="28" name="Rectangle 27">
              <a:extLst>
                <a:ext uri="{FF2B5EF4-FFF2-40B4-BE49-F238E27FC236}">
                  <a16:creationId xmlns:a16="http://schemas.microsoft.com/office/drawing/2014/main" id="{93C0FBD1-DCB6-4B5D-A170-E21654491114}"/>
                </a:ext>
              </a:extLst>
            </p:cNvPr>
            <p:cNvSpPr/>
            <p:nvPr/>
          </p:nvSpPr>
          <p:spPr>
            <a:xfrm>
              <a:off x="1770324" y="3265820"/>
              <a:ext cx="562818" cy="1971800"/>
            </a:xfrm>
            <a:prstGeom prst="rect">
              <a:avLst/>
            </a:prstGeom>
            <a:solidFill>
              <a:srgbClr val="00B140"/>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r>
                <a:rPr lang="en-US" sz="1050" dirty="0">
                  <a:solidFill>
                    <a:prstClr val="white"/>
                  </a:solidFill>
                  <a:latin typeface="+mj-lt"/>
                  <a:cs typeface="Calibri" panose="020F0502020204030204" pitchFamily="34" charset="0"/>
                </a:rPr>
                <a:t>SOLUTION HIGHLIGHTS</a:t>
              </a:r>
            </a:p>
          </p:txBody>
        </p:sp>
        <p:sp>
          <p:nvSpPr>
            <p:cNvPr id="29" name="Rectangle 28">
              <a:extLst>
                <a:ext uri="{FF2B5EF4-FFF2-40B4-BE49-F238E27FC236}">
                  <a16:creationId xmlns:a16="http://schemas.microsoft.com/office/drawing/2014/main" id="{B0C916ED-D284-4B66-9C29-3F0A49833E6D}"/>
                </a:ext>
              </a:extLst>
            </p:cNvPr>
            <p:cNvSpPr/>
            <p:nvPr/>
          </p:nvSpPr>
          <p:spPr>
            <a:xfrm rot="5400000">
              <a:off x="1475561" y="4103019"/>
              <a:ext cx="1985331" cy="283868"/>
            </a:xfrm>
            <a:prstGeom prst="rect">
              <a:avLst/>
            </a:prstGeom>
            <a:solidFill>
              <a:srgbClr val="09D5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30" name="Isosceles Triangle 29">
              <a:extLst>
                <a:ext uri="{FF2B5EF4-FFF2-40B4-BE49-F238E27FC236}">
                  <a16:creationId xmlns:a16="http://schemas.microsoft.com/office/drawing/2014/main" id="{B5770706-B426-4D15-B232-36E063485AF9}"/>
                </a:ext>
              </a:extLst>
            </p:cNvPr>
            <p:cNvSpPr/>
            <p:nvPr/>
          </p:nvSpPr>
          <p:spPr>
            <a:xfrm rot="5400000">
              <a:off x="2314581" y="2380856"/>
              <a:ext cx="326165" cy="205705"/>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31" name="Isosceles Triangle 30">
              <a:extLst>
                <a:ext uri="{FF2B5EF4-FFF2-40B4-BE49-F238E27FC236}">
                  <a16:creationId xmlns:a16="http://schemas.microsoft.com/office/drawing/2014/main" id="{7825DAF6-9271-47E4-9EBB-B6595909151B}"/>
                </a:ext>
              </a:extLst>
            </p:cNvPr>
            <p:cNvSpPr/>
            <p:nvPr/>
          </p:nvSpPr>
          <p:spPr>
            <a:xfrm rot="5400000">
              <a:off x="2230239" y="4212584"/>
              <a:ext cx="447737" cy="184965"/>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32" name="Rectangle 31">
              <a:extLst>
                <a:ext uri="{FF2B5EF4-FFF2-40B4-BE49-F238E27FC236}">
                  <a16:creationId xmlns:a16="http://schemas.microsoft.com/office/drawing/2014/main" id="{37B8C9FD-DE1C-4D24-9481-A33ECC088AD7}"/>
                </a:ext>
              </a:extLst>
            </p:cNvPr>
            <p:cNvSpPr/>
            <p:nvPr/>
          </p:nvSpPr>
          <p:spPr>
            <a:xfrm>
              <a:off x="1777652" y="5237619"/>
              <a:ext cx="562818" cy="123173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r>
                <a:rPr lang="en-US" sz="1050" dirty="0">
                  <a:solidFill>
                    <a:prstClr val="white"/>
                  </a:solidFill>
                  <a:latin typeface="+mj-lt"/>
                  <a:cs typeface="Calibri" panose="020F0502020204030204" pitchFamily="34" charset="0"/>
                </a:rPr>
                <a:t>Technology &amp; Services</a:t>
              </a:r>
            </a:p>
          </p:txBody>
        </p:sp>
        <p:sp>
          <p:nvSpPr>
            <p:cNvPr id="33" name="Rectangle 32">
              <a:extLst>
                <a:ext uri="{FF2B5EF4-FFF2-40B4-BE49-F238E27FC236}">
                  <a16:creationId xmlns:a16="http://schemas.microsoft.com/office/drawing/2014/main" id="{694AC5CC-4608-46E9-83B4-FBD6893A5CA5}"/>
                </a:ext>
              </a:extLst>
            </p:cNvPr>
            <p:cNvSpPr/>
            <p:nvPr/>
          </p:nvSpPr>
          <p:spPr>
            <a:xfrm rot="5400000">
              <a:off x="1857015" y="5725614"/>
              <a:ext cx="1231728" cy="25574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34" name="Isosceles Triangle 33">
              <a:extLst>
                <a:ext uri="{FF2B5EF4-FFF2-40B4-BE49-F238E27FC236}">
                  <a16:creationId xmlns:a16="http://schemas.microsoft.com/office/drawing/2014/main" id="{563F68D2-4DCE-4AE2-AA4F-9D4FAC3E172E}"/>
                </a:ext>
              </a:extLst>
            </p:cNvPr>
            <p:cNvSpPr/>
            <p:nvPr/>
          </p:nvSpPr>
          <p:spPr>
            <a:xfrm rot="5400000">
              <a:off x="2290662" y="5697279"/>
              <a:ext cx="317654" cy="240084"/>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35" name="Isosceles Triangle 34">
              <a:extLst>
                <a:ext uri="{FF2B5EF4-FFF2-40B4-BE49-F238E27FC236}">
                  <a16:creationId xmlns:a16="http://schemas.microsoft.com/office/drawing/2014/main" id="{9DE4465A-657E-4C92-8BE4-7E79E2F21468}"/>
                </a:ext>
              </a:extLst>
            </p:cNvPr>
            <p:cNvSpPr/>
            <p:nvPr/>
          </p:nvSpPr>
          <p:spPr>
            <a:xfrm rot="10800000">
              <a:off x="8068697" y="2143389"/>
              <a:ext cx="457200" cy="274320"/>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grpSp>
      <p:sp>
        <p:nvSpPr>
          <p:cNvPr id="36" name="Rectangle 35">
            <a:extLst>
              <a:ext uri="{FF2B5EF4-FFF2-40B4-BE49-F238E27FC236}">
                <a16:creationId xmlns:a16="http://schemas.microsoft.com/office/drawing/2014/main" id="{21F12734-FC1E-4F1B-A157-C7E83EE6F9C7}"/>
              </a:ext>
            </a:extLst>
          </p:cNvPr>
          <p:cNvSpPr/>
          <p:nvPr/>
        </p:nvSpPr>
        <p:spPr>
          <a:xfrm>
            <a:off x="1105081" y="3759600"/>
            <a:ext cx="3569414" cy="98295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102870" lvl="1" indent="-102870" defTabSz="685800">
              <a:buSzPct val="100000"/>
              <a:buFont typeface="Arial" panose="020B0604020202020204" pitchFamily="34" charset="0"/>
              <a:buChar char="•"/>
              <a:tabLst>
                <a:tab pos="1606510" algn="l"/>
              </a:tabLst>
              <a:defRPr/>
            </a:pPr>
            <a:r>
              <a:rPr lang="en-US" sz="900" dirty="0">
                <a:solidFill>
                  <a:srgbClr val="141414"/>
                </a:solidFill>
                <a:latin typeface="Calibri" panose="020F0502020204030204" pitchFamily="34" charset="0"/>
                <a:cs typeface="Calibri" panose="020F0502020204030204" pitchFamily="34" charset="0"/>
              </a:rPr>
              <a:t>Azure Infrastructure – WVD Host pool, Storage account, Key Vault, Azure automation account, Runbook and Azure webhook API</a:t>
            </a:r>
          </a:p>
          <a:p>
            <a:pPr marL="102870" lvl="1" indent="-102870" defTabSz="685800">
              <a:buSzPct val="100000"/>
              <a:buFont typeface="Arial" panose="020B0604020202020204" pitchFamily="34" charset="0"/>
              <a:buChar char="•"/>
              <a:tabLst>
                <a:tab pos="1606510" algn="l"/>
              </a:tabLst>
              <a:defRPr/>
            </a:pPr>
            <a:r>
              <a:rPr lang="en-US" sz="900" dirty="0">
                <a:solidFill>
                  <a:srgbClr val="141414"/>
                </a:solidFill>
                <a:latin typeface="Calibri" panose="020F0502020204030204" pitchFamily="34" charset="0"/>
                <a:cs typeface="Calibri" panose="020F0502020204030204" pitchFamily="34" charset="0"/>
              </a:rPr>
              <a:t>Security Infrastructure – Azure AD, Azure Service Principles, Key token</a:t>
            </a:r>
          </a:p>
          <a:p>
            <a:pPr marL="102870" lvl="1" indent="-102870" defTabSz="685800">
              <a:buSzPct val="100000"/>
              <a:buFont typeface="Arial" panose="020B0604020202020204" pitchFamily="34" charset="0"/>
              <a:buChar char="•"/>
              <a:tabLst>
                <a:tab pos="1606510" algn="l"/>
              </a:tabLst>
              <a:defRPr/>
            </a:pPr>
            <a:r>
              <a:rPr lang="en-US" sz="900" dirty="0">
                <a:solidFill>
                  <a:srgbClr val="141414"/>
                </a:solidFill>
                <a:latin typeface="Calibri" panose="020F0502020204030204" pitchFamily="34" charset="0"/>
                <a:cs typeface="Calibri" panose="020F0502020204030204" pitchFamily="34" charset="0"/>
              </a:rPr>
              <a:t>Scripting Language – PowerShell, JSON.</a:t>
            </a:r>
          </a:p>
          <a:p>
            <a:pPr marL="0" lvl="1">
              <a:buSzPct val="100000"/>
              <a:tabLst>
                <a:tab pos="1606510" algn="l"/>
              </a:tabLst>
              <a:defRPr/>
            </a:pPr>
            <a:endParaRPr lang="en-US" sz="750" dirty="0">
              <a:solidFill>
                <a:prstClr val="black"/>
              </a:solidFill>
            </a:endParaRPr>
          </a:p>
        </p:txBody>
      </p:sp>
      <p:pic>
        <p:nvPicPr>
          <p:cNvPr id="37" name="Picture 36">
            <a:extLst>
              <a:ext uri="{FF2B5EF4-FFF2-40B4-BE49-F238E27FC236}">
                <a16:creationId xmlns:a16="http://schemas.microsoft.com/office/drawing/2014/main" id="{9C028D98-D17D-43C6-8CE4-84F4F94A2D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117" y="4913473"/>
            <a:ext cx="681038" cy="214313"/>
          </a:xfrm>
          <a:prstGeom prst="rect">
            <a:avLst/>
          </a:prstGeom>
        </p:spPr>
      </p:pic>
      <p:sp>
        <p:nvSpPr>
          <p:cNvPr id="38" name="Rectangle 37">
            <a:extLst>
              <a:ext uri="{FF2B5EF4-FFF2-40B4-BE49-F238E27FC236}">
                <a16:creationId xmlns:a16="http://schemas.microsoft.com/office/drawing/2014/main" id="{F95184A6-BAA8-478A-816E-551B6F250D43}"/>
              </a:ext>
            </a:extLst>
          </p:cNvPr>
          <p:cNvSpPr/>
          <p:nvPr/>
        </p:nvSpPr>
        <p:spPr>
          <a:xfrm>
            <a:off x="1074451" y="740404"/>
            <a:ext cx="3604409" cy="131141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102870" indent="-102870" defTabSz="685800">
              <a:buFont typeface="Arial" panose="020B0604020202020204" pitchFamily="34" charset="0"/>
              <a:buChar char="•"/>
            </a:pPr>
            <a:r>
              <a:rPr lang="en-US" sz="900" dirty="0">
                <a:solidFill>
                  <a:srgbClr val="141414"/>
                </a:solidFill>
                <a:latin typeface="Calibri" panose="020F0502020204030204" pitchFamily="34" charset="0"/>
              </a:rPr>
              <a:t>Assessment of existing Host pools with least user count by physically searching the platform with the help of Operations team. </a:t>
            </a:r>
          </a:p>
          <a:p>
            <a:pPr marL="102870" indent="-10287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Proper check each time on storage and AD group allocations for WVD user.</a:t>
            </a:r>
          </a:p>
          <a:p>
            <a:pPr marL="102870" indent="-10287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Forecast</a:t>
            </a:r>
            <a:r>
              <a:rPr lang="en-US" sz="900" dirty="0">
                <a:solidFill>
                  <a:srgbClr val="141414"/>
                </a:solidFill>
                <a:latin typeface="Calibri" panose="020F0502020204030204" pitchFamily="34" charset="0"/>
              </a:rPr>
              <a:t> build base infrastructure to host the Infra and business based on amount of user onboard.</a:t>
            </a:r>
          </a:p>
          <a:p>
            <a:pPr marL="102870" indent="-102870">
              <a:buFont typeface="Arial" panose="020B0604020202020204" pitchFamily="34" charset="0"/>
              <a:buChar char="•"/>
            </a:pPr>
            <a:r>
              <a:rPr lang="en-US" sz="900" dirty="0">
                <a:solidFill>
                  <a:srgbClr val="141414"/>
                </a:solidFill>
                <a:latin typeface="Calibri" panose="020F0502020204030204" pitchFamily="34" charset="0"/>
              </a:rPr>
              <a:t> Reduce Manual efforts, Human error and dependency with data reliability, feasibility and cost-effective solution. </a:t>
            </a:r>
            <a:endParaRPr lang="en-GB" sz="900" dirty="0">
              <a:solidFill>
                <a:prstClr val="black"/>
              </a:solidFill>
            </a:endParaRPr>
          </a:p>
          <a:p>
            <a:pPr marL="128588" lvl="1" indent="-128588">
              <a:buSzPct val="100000"/>
              <a:buFont typeface="Arial" panose="020B0604020202020204" pitchFamily="34" charset="0"/>
              <a:buChar char="•"/>
              <a:tabLst>
                <a:tab pos="1606510" algn="l"/>
              </a:tabLst>
              <a:defRPr/>
            </a:pPr>
            <a:endParaRPr lang="en-US" sz="750" dirty="0">
              <a:solidFill>
                <a:prstClr val="black"/>
              </a:solidFill>
            </a:endParaRPr>
          </a:p>
        </p:txBody>
      </p:sp>
      <p:sp>
        <p:nvSpPr>
          <p:cNvPr id="39" name="Rectangle 38">
            <a:extLst>
              <a:ext uri="{FF2B5EF4-FFF2-40B4-BE49-F238E27FC236}">
                <a16:creationId xmlns:a16="http://schemas.microsoft.com/office/drawing/2014/main" id="{745D3AB7-2CAA-45C8-96AD-E3C7E94CC4E1}"/>
              </a:ext>
            </a:extLst>
          </p:cNvPr>
          <p:cNvSpPr/>
          <p:nvPr/>
        </p:nvSpPr>
        <p:spPr>
          <a:xfrm>
            <a:off x="4740097" y="856377"/>
            <a:ext cx="388558" cy="1335043"/>
          </a:xfrm>
          <a:prstGeom prst="rect">
            <a:avLst/>
          </a:prstGeom>
          <a:solidFill>
            <a:srgbClr val="0033A0"/>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r>
              <a:rPr lang="en-US" sz="1050" dirty="0">
                <a:solidFill>
                  <a:prstClr val="white"/>
                </a:solidFill>
                <a:latin typeface="+mj-lt"/>
                <a:cs typeface="Calibri" panose="020F0502020204030204" pitchFamily="34" charset="0"/>
              </a:rPr>
              <a:t>Scale</a:t>
            </a:r>
            <a:r>
              <a:rPr lang="en-US" sz="1050" dirty="0">
                <a:solidFill>
                  <a:srgbClr val="FFFFFF"/>
                </a:solidFill>
                <a:latin typeface="Calibri" panose="020F0502020204030204" pitchFamily="34" charset="0"/>
                <a:ea typeface="Calibri" panose="020F0502020204030204" pitchFamily="34" charset="0"/>
                <a:cs typeface="Times New Roman" panose="02020603050405020304" pitchFamily="18" charset="0"/>
              </a:rPr>
              <a:t> &amp; </a:t>
            </a:r>
            <a:r>
              <a:rPr lang="en-US" sz="1050" dirty="0">
                <a:solidFill>
                  <a:prstClr val="white"/>
                </a:solidFill>
                <a:latin typeface="+mj-lt"/>
                <a:cs typeface="Calibri" panose="020F0502020204030204" pitchFamily="34" charset="0"/>
              </a:rPr>
              <a:t>Complexity</a:t>
            </a:r>
            <a:endParaRPr lang="en-IN" sz="1050" dirty="0">
              <a:solidFill>
                <a:prstClr val="white"/>
              </a:solidFill>
              <a:latin typeface="+mj-lt"/>
              <a:cs typeface="Calibri" panose="020F0502020204030204" pitchFamily="34" charset="0"/>
            </a:endParaRPr>
          </a:p>
        </p:txBody>
      </p:sp>
      <p:sp>
        <p:nvSpPr>
          <p:cNvPr id="40" name="Rectangle 39">
            <a:extLst>
              <a:ext uri="{FF2B5EF4-FFF2-40B4-BE49-F238E27FC236}">
                <a16:creationId xmlns:a16="http://schemas.microsoft.com/office/drawing/2014/main" id="{0AC1F546-A739-45AB-8734-2BF9FEA3602F}"/>
              </a:ext>
            </a:extLst>
          </p:cNvPr>
          <p:cNvSpPr/>
          <p:nvPr/>
        </p:nvSpPr>
        <p:spPr>
          <a:xfrm rot="5400000">
            <a:off x="4608471" y="1380200"/>
            <a:ext cx="1360968" cy="2789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41" name="Isosceles Triangle 40">
            <a:extLst>
              <a:ext uri="{FF2B5EF4-FFF2-40B4-BE49-F238E27FC236}">
                <a16:creationId xmlns:a16="http://schemas.microsoft.com/office/drawing/2014/main" id="{F6E8D720-0B4A-4D1D-93D0-5875146E4DB5}"/>
              </a:ext>
            </a:extLst>
          </p:cNvPr>
          <p:cNvSpPr/>
          <p:nvPr/>
        </p:nvSpPr>
        <p:spPr>
          <a:xfrm rot="5400000">
            <a:off x="5166542" y="1451932"/>
            <a:ext cx="313137" cy="266438"/>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42" name="Rectangle 41">
            <a:extLst>
              <a:ext uri="{FF2B5EF4-FFF2-40B4-BE49-F238E27FC236}">
                <a16:creationId xmlns:a16="http://schemas.microsoft.com/office/drawing/2014/main" id="{1CF4005D-BF69-4065-B32E-C3C5D8888979}"/>
              </a:ext>
            </a:extLst>
          </p:cNvPr>
          <p:cNvSpPr/>
          <p:nvPr/>
        </p:nvSpPr>
        <p:spPr>
          <a:xfrm>
            <a:off x="5449255" y="833253"/>
            <a:ext cx="3604320" cy="139468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128588" lvl="1" indent="-128588">
              <a:buSzPct val="100000"/>
              <a:buFont typeface="Arial" panose="020B0604020202020204" pitchFamily="34" charset="0"/>
              <a:buChar char="•"/>
              <a:tabLst>
                <a:tab pos="1606510" algn="l"/>
              </a:tabLst>
              <a:defRPr/>
            </a:pPr>
            <a:r>
              <a:rPr lang="en-US" sz="900" dirty="0">
                <a:solidFill>
                  <a:prstClr val="black"/>
                </a:solidFill>
                <a:latin typeface="Calibiri"/>
              </a:rPr>
              <a:t>Connection to Host Pools, Storage allocation for WVD from AZURE runbook is bit critical based on the availability and size allocations. </a:t>
            </a:r>
          </a:p>
          <a:p>
            <a:pPr marL="128588" lvl="1" indent="-128588">
              <a:buSzPct val="100000"/>
              <a:buFont typeface="Arial" panose="020B0604020202020204" pitchFamily="34" charset="0"/>
              <a:buChar char="•"/>
              <a:tabLst>
                <a:tab pos="1606510" algn="l"/>
              </a:tabLst>
              <a:defRPr/>
            </a:pPr>
            <a:r>
              <a:rPr lang="en-US" sz="900" dirty="0">
                <a:solidFill>
                  <a:prstClr val="black"/>
                </a:solidFill>
                <a:latin typeface="Calibiri"/>
              </a:rPr>
              <a:t>Overcome the challenges capturing the real time failure scenarios and programmed to notify the responses to support.</a:t>
            </a:r>
          </a:p>
          <a:p>
            <a:pPr marL="128588" lvl="1" indent="-128588">
              <a:buSzPct val="100000"/>
              <a:buFont typeface="Arial" panose="020B0604020202020204" pitchFamily="34" charset="0"/>
              <a:buChar char="•"/>
              <a:tabLst>
                <a:tab pos="1606510" algn="l"/>
              </a:tabLst>
              <a:defRPr/>
            </a:pPr>
            <a:r>
              <a:rPr lang="en-US" sz="900" dirty="0">
                <a:solidFill>
                  <a:prstClr val="black"/>
                </a:solidFill>
                <a:latin typeface="Calibiri"/>
              </a:rPr>
              <a:t>Authenticating and authorizing the WVD Host Pools to implement solution and get the real time scenarios was tricky. It was handled with research on limited resources. </a:t>
            </a:r>
          </a:p>
          <a:p>
            <a:pPr marL="128588" lvl="1" indent="-128588">
              <a:buSzPct val="100000"/>
              <a:buFont typeface="Arial" panose="020B0604020202020204" pitchFamily="34" charset="0"/>
              <a:buChar char="•"/>
              <a:tabLst>
                <a:tab pos="1606510" algn="l"/>
              </a:tabLst>
              <a:defRPr/>
            </a:pPr>
            <a:endParaRPr lang="en-US" sz="900" dirty="0">
              <a:solidFill>
                <a:prstClr val="black"/>
              </a:solidFill>
              <a:latin typeface="Calibiri"/>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latin typeface="Calibiri"/>
            </a:endParaRPr>
          </a:p>
          <a:p>
            <a:pPr marL="0" lvl="1">
              <a:buSzPct val="100000"/>
              <a:tabLst>
                <a:tab pos="1606510" algn="l"/>
              </a:tabLst>
              <a:defRPr/>
            </a:pPr>
            <a:endParaRPr lang="en-US" sz="900" dirty="0">
              <a:solidFill>
                <a:prstClr val="black"/>
              </a:solidFill>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endParaRPr>
          </a:p>
        </p:txBody>
      </p:sp>
      <p:sp>
        <p:nvSpPr>
          <p:cNvPr id="43" name="Rectangle 42">
            <a:extLst>
              <a:ext uri="{FF2B5EF4-FFF2-40B4-BE49-F238E27FC236}">
                <a16:creationId xmlns:a16="http://schemas.microsoft.com/office/drawing/2014/main" id="{75A37D58-F7BC-48D0-8DA2-793242F7AC86}"/>
              </a:ext>
            </a:extLst>
          </p:cNvPr>
          <p:cNvSpPr/>
          <p:nvPr/>
        </p:nvSpPr>
        <p:spPr>
          <a:xfrm>
            <a:off x="4748460" y="2200140"/>
            <a:ext cx="376493" cy="1442025"/>
          </a:xfrm>
          <a:prstGeom prst="rect">
            <a:avLst/>
          </a:prstGeom>
          <a:solidFill>
            <a:srgbClr val="0033A0"/>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r>
              <a:rPr lang="en-US" sz="1050" dirty="0">
                <a:solidFill>
                  <a:prstClr val="white"/>
                </a:solidFill>
                <a:latin typeface="+mj-lt"/>
                <a:cs typeface="Calibri" panose="020F0502020204030204" pitchFamily="34" charset="0"/>
              </a:rPr>
              <a:t>Key takeaways </a:t>
            </a:r>
          </a:p>
        </p:txBody>
      </p:sp>
      <p:sp>
        <p:nvSpPr>
          <p:cNvPr id="44" name="Rectangle 43">
            <a:extLst>
              <a:ext uri="{FF2B5EF4-FFF2-40B4-BE49-F238E27FC236}">
                <a16:creationId xmlns:a16="http://schemas.microsoft.com/office/drawing/2014/main" id="{78EC3426-1085-41F9-8712-927492AB8800}"/>
              </a:ext>
            </a:extLst>
          </p:cNvPr>
          <p:cNvSpPr/>
          <p:nvPr/>
        </p:nvSpPr>
        <p:spPr>
          <a:xfrm rot="5400000">
            <a:off x="4570212" y="2771543"/>
            <a:ext cx="1442025" cy="31605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45" name="Isosceles Triangle 44">
            <a:extLst>
              <a:ext uri="{FF2B5EF4-FFF2-40B4-BE49-F238E27FC236}">
                <a16:creationId xmlns:a16="http://schemas.microsoft.com/office/drawing/2014/main" id="{64835800-AA1F-4E57-ACAC-D1148D66E2A4}"/>
              </a:ext>
            </a:extLst>
          </p:cNvPr>
          <p:cNvSpPr/>
          <p:nvPr/>
        </p:nvSpPr>
        <p:spPr>
          <a:xfrm rot="5400000">
            <a:off x="5151311" y="2681248"/>
            <a:ext cx="301652" cy="305277"/>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46" name="Rectangle 45">
            <a:extLst>
              <a:ext uri="{FF2B5EF4-FFF2-40B4-BE49-F238E27FC236}">
                <a16:creationId xmlns:a16="http://schemas.microsoft.com/office/drawing/2014/main" id="{6C0BB285-0C3D-4FA1-B7FA-A030F34A6A4E}"/>
              </a:ext>
            </a:extLst>
          </p:cNvPr>
          <p:cNvSpPr/>
          <p:nvPr/>
        </p:nvSpPr>
        <p:spPr>
          <a:xfrm>
            <a:off x="5449254" y="2236361"/>
            <a:ext cx="3604320" cy="139468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128588" lvl="1" indent="-128588">
              <a:buSzPct val="100000"/>
              <a:buFont typeface="Arial" panose="020B0604020202020204" pitchFamily="34" charset="0"/>
              <a:buChar char="•"/>
              <a:tabLst>
                <a:tab pos="1606510" algn="l"/>
              </a:tabLst>
              <a:defRPr/>
            </a:pPr>
            <a:r>
              <a:rPr lang="en-US" sz="900" dirty="0">
                <a:solidFill>
                  <a:prstClr val="black"/>
                </a:solidFill>
                <a:latin typeface="Calibiri"/>
              </a:rPr>
              <a:t>Base design and implementation completed as planned without any time delay on all the sites</a:t>
            </a:r>
          </a:p>
          <a:p>
            <a:pPr marL="128588" lvl="1" indent="-128588">
              <a:buSzPct val="100000"/>
              <a:buFont typeface="Arial" panose="020B0604020202020204" pitchFamily="34" charset="0"/>
              <a:buChar char="•"/>
              <a:tabLst>
                <a:tab pos="1606510" algn="l"/>
              </a:tabLst>
              <a:defRPr/>
            </a:pPr>
            <a:r>
              <a:rPr lang="en-US" sz="900" dirty="0">
                <a:solidFill>
                  <a:prstClr val="black"/>
                </a:solidFill>
                <a:latin typeface="Calibiri"/>
              </a:rPr>
              <a:t>Quality Assurance clearance for proper services deployment and release.</a:t>
            </a:r>
          </a:p>
          <a:p>
            <a:pPr marL="128588" lvl="1" indent="-128588">
              <a:buSzPct val="100000"/>
              <a:buFont typeface="Arial" panose="020B0604020202020204" pitchFamily="34" charset="0"/>
              <a:buChar char="•"/>
              <a:tabLst>
                <a:tab pos="1606510" algn="l"/>
              </a:tabLst>
              <a:defRPr/>
            </a:pPr>
            <a:r>
              <a:rPr lang="en-US" sz="900" dirty="0">
                <a:solidFill>
                  <a:prstClr val="black"/>
                </a:solidFill>
                <a:latin typeface="Calibiri"/>
              </a:rPr>
              <a:t>Configured APIs with Azure Runbook along with integration capabilities.</a:t>
            </a:r>
          </a:p>
          <a:p>
            <a:pPr marL="128588" lvl="1" indent="-128588">
              <a:buSzPct val="100000"/>
              <a:buFont typeface="Arial" panose="020B0604020202020204" pitchFamily="34" charset="0"/>
              <a:buChar char="•"/>
              <a:tabLst>
                <a:tab pos="1606510" algn="l"/>
              </a:tabLst>
              <a:defRPr/>
            </a:pPr>
            <a:r>
              <a:rPr lang="en-US" sz="900" dirty="0">
                <a:solidFill>
                  <a:prstClr val="black"/>
                </a:solidFill>
                <a:latin typeface="Calibiri"/>
              </a:rPr>
              <a:t>Overall provisioning of storage, AD group and WVD Host pools  appropriated with proper integration and validations.</a:t>
            </a:r>
          </a:p>
          <a:p>
            <a:pPr marL="128588" lvl="1" indent="-128588">
              <a:buSzPct val="100000"/>
              <a:buFont typeface="Arial" panose="020B0604020202020204" pitchFamily="34" charset="0"/>
              <a:buChar char="•"/>
              <a:tabLst>
                <a:tab pos="1606510" algn="l"/>
              </a:tabLst>
              <a:defRPr/>
            </a:pPr>
            <a:r>
              <a:rPr lang="en-US" sz="900" dirty="0">
                <a:solidFill>
                  <a:prstClr val="black"/>
                </a:solidFill>
                <a:latin typeface="Calibiri"/>
              </a:rPr>
              <a:t>Reduce Vulnerability, Enhance Compliance &amp; Security, Reduce Manual Efforts and Infrastructure Optimization.</a:t>
            </a:r>
          </a:p>
          <a:p>
            <a:pPr marL="0" lvl="1">
              <a:buSzPct val="100000"/>
              <a:tabLst>
                <a:tab pos="1606510" algn="l"/>
              </a:tabLst>
              <a:defRPr/>
            </a:pPr>
            <a:endParaRPr lang="en-US" sz="900" dirty="0">
              <a:solidFill>
                <a:prstClr val="black"/>
              </a:solidFill>
              <a:latin typeface="Calibiri"/>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latin typeface="Calibiri"/>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latin typeface="Calibiri"/>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latin typeface="Calibiri"/>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endParaRPr>
          </a:p>
        </p:txBody>
      </p:sp>
      <p:graphicFrame>
        <p:nvGraphicFramePr>
          <p:cNvPr id="49" name="Diagram 48">
            <a:extLst>
              <a:ext uri="{FF2B5EF4-FFF2-40B4-BE49-F238E27FC236}">
                <a16:creationId xmlns:a16="http://schemas.microsoft.com/office/drawing/2014/main" id="{A82E7C1F-F719-4B25-87A3-480F36CE73DB}"/>
              </a:ext>
            </a:extLst>
          </p:cNvPr>
          <p:cNvGraphicFramePr/>
          <p:nvPr>
            <p:extLst>
              <p:ext uri="{D42A27DB-BD31-4B8C-83A1-F6EECF244321}">
                <p14:modId xmlns:p14="http://schemas.microsoft.com/office/powerpoint/2010/main" val="1668722868"/>
              </p:ext>
            </p:extLst>
          </p:nvPr>
        </p:nvGraphicFramePr>
        <p:xfrm>
          <a:off x="5344160" y="3650585"/>
          <a:ext cx="3596893" cy="749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0" name="Horizontal Scroll 38">
            <a:extLst>
              <a:ext uri="{FF2B5EF4-FFF2-40B4-BE49-F238E27FC236}">
                <a16:creationId xmlns:a16="http://schemas.microsoft.com/office/drawing/2014/main" id="{A0B47A33-A281-4A8A-9F56-9BAEE12CC1C2}"/>
              </a:ext>
            </a:extLst>
          </p:cNvPr>
          <p:cNvSpPr/>
          <p:nvPr/>
        </p:nvSpPr>
        <p:spPr>
          <a:xfrm>
            <a:off x="4755241" y="4327378"/>
            <a:ext cx="4254878" cy="481942"/>
          </a:xfrm>
          <a:prstGeom prst="horizontalScroll">
            <a:avLst/>
          </a:prstGeom>
          <a:solidFill>
            <a:sysClr val="window" lastClr="FFFFFF"/>
          </a:solidFill>
          <a:ln w="12700">
            <a:solidFill>
              <a:schemeClr val="bg1">
                <a:lumMod val="50000"/>
              </a:schemeClr>
            </a:solidFill>
          </a:ln>
        </p:spPr>
        <p:txBody>
          <a:bodyPr wrap="square"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1" algn="just">
              <a:buSzPct val="100000"/>
              <a:tabLst>
                <a:tab pos="752950" algn="l"/>
              </a:tabLst>
              <a:defRPr/>
            </a:pPr>
            <a:r>
              <a:rPr lang="en-US" sz="700" dirty="0">
                <a:latin typeface="Calibri" panose="020F0502020204030204" pitchFamily="34" charset="0"/>
                <a:ea typeface="Calibri" panose="020F0502020204030204" pitchFamily="34" charset="0"/>
                <a:cs typeface="Times New Roman" panose="02020603050405020304" pitchFamily="18" charset="0"/>
              </a:rPr>
              <a:t>I</a:t>
            </a:r>
            <a:r>
              <a:rPr lang="en-US" sz="700" dirty="0">
                <a:effectLst/>
                <a:latin typeface="Calibri" panose="020F0502020204030204" pitchFamily="34" charset="0"/>
                <a:ea typeface="Calibri" panose="020F0502020204030204" pitchFamily="34" charset="0"/>
                <a:cs typeface="Times New Roman" panose="02020603050405020304" pitchFamily="18" charset="0"/>
              </a:rPr>
              <a:t>nvestments into Cloud technologies to support its business operations. In line with its philosophy of providing cutting edge tools, technology, and process automation to elevate operational efficiency to its workforce, enhance capabilities with Integrated Cloud Management Platform (</a:t>
            </a:r>
            <a:r>
              <a:rPr lang="en-US" sz="700" dirty="0" err="1">
                <a:effectLst/>
                <a:latin typeface="Calibri" panose="020F0502020204030204" pitchFamily="34" charset="0"/>
                <a:ea typeface="Calibri" panose="020F0502020204030204" pitchFamily="34" charset="0"/>
                <a:cs typeface="Times New Roman" panose="02020603050405020304" pitchFamily="18" charset="0"/>
              </a:rPr>
              <a:t>iCMP</a:t>
            </a:r>
            <a:r>
              <a:rPr lang="en-US" sz="700" dirty="0">
                <a:effectLst/>
                <a:latin typeface="Calibri" panose="020F0502020204030204" pitchFamily="34" charset="0"/>
                <a:ea typeface="Calibri" panose="020F0502020204030204" pitchFamily="34" charset="0"/>
                <a:cs typeface="Times New Roman" panose="02020603050405020304" pitchFamily="18" charset="0"/>
              </a:rPr>
              <a:t>)</a:t>
            </a:r>
            <a:r>
              <a:rPr lang="en-US" sz="800" dirty="0">
                <a:effectLst/>
                <a:latin typeface="Calibri" panose="020F0502020204030204" pitchFamily="34" charset="0"/>
                <a:ea typeface="Calibri" panose="020F0502020204030204" pitchFamily="34" charset="0"/>
                <a:cs typeface="Times New Roman" panose="02020603050405020304" pitchFamily="18" charset="0"/>
              </a:rPr>
              <a:t>.</a:t>
            </a:r>
            <a:r>
              <a:rPr lang="en-US" sz="750" dirty="0">
                <a:solidFill>
                  <a:srgbClr val="141414"/>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991918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92B09E2-A750-4553-A96B-33AE85A74293}"/>
              </a:ext>
            </a:extLst>
          </p:cNvPr>
          <p:cNvSpPr>
            <a:spLocks noGrp="1"/>
          </p:cNvSpPr>
          <p:nvPr>
            <p:ph type="sldNum" sz="quarter" idx="12"/>
          </p:nvPr>
        </p:nvSpPr>
        <p:spPr/>
        <p:txBody>
          <a:bodyPr/>
          <a:lstStyle/>
          <a:p>
            <a:fld id="{2EFEF571-C9B4-4D92-A7F7-315B894862A8}" type="slidenum">
              <a:rPr lang="en-US" smtClean="0"/>
              <a:pPr/>
              <a:t>4</a:t>
            </a:fld>
            <a:endParaRPr lang="en-US"/>
          </a:p>
        </p:txBody>
      </p:sp>
      <p:sp>
        <p:nvSpPr>
          <p:cNvPr id="21" name="Title 1">
            <a:extLst>
              <a:ext uri="{FF2B5EF4-FFF2-40B4-BE49-F238E27FC236}">
                <a16:creationId xmlns:a16="http://schemas.microsoft.com/office/drawing/2014/main" id="{2CC159EF-B77A-48A8-BD70-3620DBBB79FB}"/>
              </a:ext>
            </a:extLst>
          </p:cNvPr>
          <p:cNvSpPr txBox="1">
            <a:spLocks/>
          </p:cNvSpPr>
          <p:nvPr/>
        </p:nvSpPr>
        <p:spPr>
          <a:xfrm>
            <a:off x="241698" y="155756"/>
            <a:ext cx="7965281" cy="345141"/>
          </a:xfrm>
          <a:prstGeom prst="rect">
            <a:avLst/>
          </a:prstGeom>
        </p:spPr>
        <p:txBody>
          <a:bodyPr vert="horz" lIns="0" tIns="0" rIns="0" bIns="0" rtlCol="0" anchor="t" anchorCtr="0">
            <a:normAutofit/>
          </a:bodyPr>
          <a:lstStyle>
            <a:lvl1pPr algn="l" defTabSz="914378"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a:lstStyle>
          <a:p>
            <a:pPr algn="ctr"/>
            <a:r>
              <a:rPr lang="en-US" sz="1800" dirty="0">
                <a:latin typeface="Calibiri"/>
                <a:cs typeface="Calibri" panose="020F0502020204030204" pitchFamily="34" charset="0"/>
              </a:rPr>
              <a:t>Use Case 3 : Windows Virtual Desktop User Removal</a:t>
            </a:r>
            <a:endParaRPr lang="en-US" sz="1800" dirty="0">
              <a:latin typeface="Calibiri"/>
            </a:endParaRPr>
          </a:p>
        </p:txBody>
      </p:sp>
      <p:grpSp>
        <p:nvGrpSpPr>
          <p:cNvPr id="22" name="Group 21">
            <a:extLst>
              <a:ext uri="{FF2B5EF4-FFF2-40B4-BE49-F238E27FC236}">
                <a16:creationId xmlns:a16="http://schemas.microsoft.com/office/drawing/2014/main" id="{A78E6DC6-B428-4CF2-B81D-1E98D2406661}"/>
              </a:ext>
            </a:extLst>
          </p:cNvPr>
          <p:cNvGrpSpPr/>
          <p:nvPr/>
        </p:nvGrpSpPr>
        <p:grpSpPr>
          <a:xfrm>
            <a:off x="218553" y="671811"/>
            <a:ext cx="8177228" cy="4070749"/>
            <a:chOff x="1770324" y="1633647"/>
            <a:chExt cx="7983276" cy="4835702"/>
          </a:xfrm>
        </p:grpSpPr>
        <p:cxnSp>
          <p:nvCxnSpPr>
            <p:cNvPr id="24" name="Straight Connector 23">
              <a:extLst>
                <a:ext uri="{FF2B5EF4-FFF2-40B4-BE49-F238E27FC236}">
                  <a16:creationId xmlns:a16="http://schemas.microsoft.com/office/drawing/2014/main" id="{5830E4CF-9DF0-4B96-B9C6-0A3518AF23AF}"/>
                </a:ext>
              </a:extLst>
            </p:cNvPr>
            <p:cNvCxnSpPr/>
            <p:nvPr/>
          </p:nvCxnSpPr>
          <p:spPr>
            <a:xfrm flipV="1">
              <a:off x="2438400" y="1633647"/>
              <a:ext cx="7315200" cy="0"/>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582F2EB5-1F63-4481-ABC8-B86E9349C4FC}"/>
                </a:ext>
              </a:extLst>
            </p:cNvPr>
            <p:cNvSpPr/>
            <p:nvPr/>
          </p:nvSpPr>
          <p:spPr>
            <a:xfrm>
              <a:off x="1777652" y="1715130"/>
              <a:ext cx="548640" cy="1537159"/>
            </a:xfrm>
            <a:prstGeom prst="rect">
              <a:avLst/>
            </a:prstGeom>
            <a:solidFill>
              <a:srgbClr val="0033A0"/>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r>
                <a:rPr lang="en-US" sz="1050" dirty="0">
                  <a:solidFill>
                    <a:prstClr val="white"/>
                  </a:solidFill>
                  <a:latin typeface="+mj-lt"/>
                  <a:cs typeface="Calibri" panose="020F0502020204030204" pitchFamily="34" charset="0"/>
                </a:rPr>
                <a:t>BUSINESS CHALLENGE</a:t>
              </a:r>
            </a:p>
          </p:txBody>
        </p:sp>
        <p:sp>
          <p:nvSpPr>
            <p:cNvPr id="26" name="Rectangle 25">
              <a:extLst>
                <a:ext uri="{FF2B5EF4-FFF2-40B4-BE49-F238E27FC236}">
                  <a16:creationId xmlns:a16="http://schemas.microsoft.com/office/drawing/2014/main" id="{634FEEC0-CD8C-41CE-B614-F01A41770964}"/>
                </a:ext>
              </a:extLst>
            </p:cNvPr>
            <p:cNvSpPr/>
            <p:nvPr/>
          </p:nvSpPr>
          <p:spPr>
            <a:xfrm rot="5400000">
              <a:off x="1704038" y="2346552"/>
              <a:ext cx="1537159" cy="27432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27" name="Rectangle 26">
              <a:extLst>
                <a:ext uri="{FF2B5EF4-FFF2-40B4-BE49-F238E27FC236}">
                  <a16:creationId xmlns:a16="http://schemas.microsoft.com/office/drawing/2014/main" id="{B6792408-0A68-4884-BF3D-58F9D3A40B44}"/>
                </a:ext>
              </a:extLst>
            </p:cNvPr>
            <p:cNvSpPr/>
            <p:nvPr/>
          </p:nvSpPr>
          <p:spPr>
            <a:xfrm>
              <a:off x="2629233" y="3306832"/>
              <a:ext cx="3515956" cy="198533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102870" indent="-102870" defTabSz="68580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Automation account Runbook take input as email ID from the POST Azure API integrated.</a:t>
              </a:r>
            </a:p>
            <a:p>
              <a:pPr marL="102870" indent="-102870" defTabSz="68580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Azure AD authenticate the user in Azure and check validity.</a:t>
              </a:r>
            </a:p>
            <a:p>
              <a:pPr marL="102870" indent="-102870" defTabSz="68580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Remove access to storage account allocated and then to AD admin group for WVD.</a:t>
              </a:r>
            </a:p>
            <a:p>
              <a:pPr marL="102870" indent="-102870" defTabSz="68580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Remove from respective WVD Host Pools based on the user Type either Developer or Production checking the host pools and user if exists.</a:t>
              </a:r>
            </a:p>
            <a:p>
              <a:pPr marL="102870" indent="-102870" defTabSz="68580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Azure GET API provide the success or failure response from execution.</a:t>
              </a:r>
            </a:p>
            <a:p>
              <a:pPr marL="102870" indent="-102870" defTabSz="68580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Azure authentications and authorizations are maintained on each level for security and Key/token are maintained in Key Vault. </a:t>
              </a:r>
            </a:p>
            <a:p>
              <a:pPr marL="102870" indent="-102870" defTabSz="685800">
                <a:buFont typeface="Arial" panose="020B0604020202020204" pitchFamily="34" charset="0"/>
                <a:buChar char="•"/>
              </a:pPr>
              <a:endParaRPr lang="en-US" sz="900" dirty="0">
                <a:solidFill>
                  <a:srgbClr val="141414"/>
                </a:solidFill>
                <a:latin typeface="Calibri" panose="020F0502020204030204" pitchFamily="34" charset="0"/>
                <a:cs typeface="Calibri" panose="020F0502020204030204" pitchFamily="34" charset="0"/>
              </a:endParaRPr>
            </a:p>
            <a:p>
              <a:pPr defTabSz="685800"/>
              <a:endParaRPr lang="en-US" sz="900" dirty="0">
                <a:solidFill>
                  <a:srgbClr val="141414"/>
                </a:solidFill>
                <a:latin typeface="Calibri" panose="020F0502020204030204" pitchFamily="34" charset="0"/>
                <a:cs typeface="Calibri" panose="020F0502020204030204" pitchFamily="34" charset="0"/>
              </a:endParaRPr>
            </a:p>
            <a:p>
              <a:pPr marL="102870" indent="-102870" defTabSz="685800">
                <a:buFont typeface="Arial" panose="020B0604020202020204" pitchFamily="34" charset="0"/>
                <a:buChar char="•"/>
              </a:pPr>
              <a:endParaRPr lang="en-US" sz="900" dirty="0">
                <a:solidFill>
                  <a:srgbClr val="141414"/>
                </a:solidFill>
                <a:latin typeface="Calibri" panose="020F0502020204030204" pitchFamily="34" charset="0"/>
                <a:cs typeface="Calibri" panose="020F0502020204030204" pitchFamily="34" charset="0"/>
              </a:endParaRPr>
            </a:p>
            <a:p>
              <a:pPr marL="102870" indent="-102870" defTabSz="685800">
                <a:buFont typeface="Arial" panose="020B0604020202020204" pitchFamily="34" charset="0"/>
                <a:buChar char="•"/>
              </a:pPr>
              <a:endParaRPr lang="en-US" sz="900" dirty="0">
                <a:solidFill>
                  <a:srgbClr val="141414"/>
                </a:solidFill>
                <a:latin typeface="Calibri" panose="020F0502020204030204" pitchFamily="34" charset="0"/>
                <a:cs typeface="Calibri" panose="020F0502020204030204" pitchFamily="34" charset="0"/>
              </a:endParaRPr>
            </a:p>
          </p:txBody>
        </p:sp>
        <p:sp>
          <p:nvSpPr>
            <p:cNvPr id="28" name="Rectangle 27">
              <a:extLst>
                <a:ext uri="{FF2B5EF4-FFF2-40B4-BE49-F238E27FC236}">
                  <a16:creationId xmlns:a16="http://schemas.microsoft.com/office/drawing/2014/main" id="{93C0FBD1-DCB6-4B5D-A170-E21654491114}"/>
                </a:ext>
              </a:extLst>
            </p:cNvPr>
            <p:cNvSpPr/>
            <p:nvPr/>
          </p:nvSpPr>
          <p:spPr>
            <a:xfrm>
              <a:off x="1770324" y="3265820"/>
              <a:ext cx="562818" cy="1971800"/>
            </a:xfrm>
            <a:prstGeom prst="rect">
              <a:avLst/>
            </a:prstGeom>
            <a:solidFill>
              <a:srgbClr val="00B140"/>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r>
                <a:rPr lang="en-US" sz="1050" dirty="0">
                  <a:solidFill>
                    <a:prstClr val="white"/>
                  </a:solidFill>
                  <a:latin typeface="+mj-lt"/>
                  <a:cs typeface="Calibri" panose="020F0502020204030204" pitchFamily="34" charset="0"/>
                </a:rPr>
                <a:t>SOLUTION HIGHLIGHTS</a:t>
              </a:r>
            </a:p>
          </p:txBody>
        </p:sp>
        <p:sp>
          <p:nvSpPr>
            <p:cNvPr id="29" name="Rectangle 28">
              <a:extLst>
                <a:ext uri="{FF2B5EF4-FFF2-40B4-BE49-F238E27FC236}">
                  <a16:creationId xmlns:a16="http://schemas.microsoft.com/office/drawing/2014/main" id="{B0C916ED-D284-4B66-9C29-3F0A49833E6D}"/>
                </a:ext>
              </a:extLst>
            </p:cNvPr>
            <p:cNvSpPr/>
            <p:nvPr/>
          </p:nvSpPr>
          <p:spPr>
            <a:xfrm rot="5400000">
              <a:off x="1475561" y="4103019"/>
              <a:ext cx="1985331" cy="283868"/>
            </a:xfrm>
            <a:prstGeom prst="rect">
              <a:avLst/>
            </a:prstGeom>
            <a:solidFill>
              <a:srgbClr val="09D5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30" name="Isosceles Triangle 29">
              <a:extLst>
                <a:ext uri="{FF2B5EF4-FFF2-40B4-BE49-F238E27FC236}">
                  <a16:creationId xmlns:a16="http://schemas.microsoft.com/office/drawing/2014/main" id="{B5770706-B426-4D15-B232-36E063485AF9}"/>
                </a:ext>
              </a:extLst>
            </p:cNvPr>
            <p:cNvSpPr/>
            <p:nvPr/>
          </p:nvSpPr>
          <p:spPr>
            <a:xfrm rot="5400000">
              <a:off x="2314581" y="2380856"/>
              <a:ext cx="326165" cy="205705"/>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31" name="Isosceles Triangle 30">
              <a:extLst>
                <a:ext uri="{FF2B5EF4-FFF2-40B4-BE49-F238E27FC236}">
                  <a16:creationId xmlns:a16="http://schemas.microsoft.com/office/drawing/2014/main" id="{7825DAF6-9271-47E4-9EBB-B6595909151B}"/>
                </a:ext>
              </a:extLst>
            </p:cNvPr>
            <p:cNvSpPr/>
            <p:nvPr/>
          </p:nvSpPr>
          <p:spPr>
            <a:xfrm rot="5400000">
              <a:off x="2230239" y="4212584"/>
              <a:ext cx="447737" cy="184965"/>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32" name="Rectangle 31">
              <a:extLst>
                <a:ext uri="{FF2B5EF4-FFF2-40B4-BE49-F238E27FC236}">
                  <a16:creationId xmlns:a16="http://schemas.microsoft.com/office/drawing/2014/main" id="{37B8C9FD-DE1C-4D24-9481-A33ECC088AD7}"/>
                </a:ext>
              </a:extLst>
            </p:cNvPr>
            <p:cNvSpPr/>
            <p:nvPr/>
          </p:nvSpPr>
          <p:spPr>
            <a:xfrm>
              <a:off x="1777652" y="5237619"/>
              <a:ext cx="562818" cy="123173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r>
                <a:rPr lang="en-US" sz="1050" dirty="0">
                  <a:solidFill>
                    <a:prstClr val="white"/>
                  </a:solidFill>
                  <a:latin typeface="+mj-lt"/>
                  <a:cs typeface="Calibri" panose="020F0502020204030204" pitchFamily="34" charset="0"/>
                </a:rPr>
                <a:t>Technology &amp; Services</a:t>
              </a:r>
            </a:p>
          </p:txBody>
        </p:sp>
        <p:sp>
          <p:nvSpPr>
            <p:cNvPr id="33" name="Rectangle 32">
              <a:extLst>
                <a:ext uri="{FF2B5EF4-FFF2-40B4-BE49-F238E27FC236}">
                  <a16:creationId xmlns:a16="http://schemas.microsoft.com/office/drawing/2014/main" id="{694AC5CC-4608-46E9-83B4-FBD6893A5CA5}"/>
                </a:ext>
              </a:extLst>
            </p:cNvPr>
            <p:cNvSpPr/>
            <p:nvPr/>
          </p:nvSpPr>
          <p:spPr>
            <a:xfrm rot="5400000">
              <a:off x="1857015" y="5725614"/>
              <a:ext cx="1231728" cy="25574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34" name="Isosceles Triangle 33">
              <a:extLst>
                <a:ext uri="{FF2B5EF4-FFF2-40B4-BE49-F238E27FC236}">
                  <a16:creationId xmlns:a16="http://schemas.microsoft.com/office/drawing/2014/main" id="{563F68D2-4DCE-4AE2-AA4F-9D4FAC3E172E}"/>
                </a:ext>
              </a:extLst>
            </p:cNvPr>
            <p:cNvSpPr/>
            <p:nvPr/>
          </p:nvSpPr>
          <p:spPr>
            <a:xfrm rot="5400000">
              <a:off x="2290662" y="5697279"/>
              <a:ext cx="317654" cy="240084"/>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35" name="Isosceles Triangle 34">
              <a:extLst>
                <a:ext uri="{FF2B5EF4-FFF2-40B4-BE49-F238E27FC236}">
                  <a16:creationId xmlns:a16="http://schemas.microsoft.com/office/drawing/2014/main" id="{9DE4465A-657E-4C92-8BE4-7E79E2F21468}"/>
                </a:ext>
              </a:extLst>
            </p:cNvPr>
            <p:cNvSpPr/>
            <p:nvPr/>
          </p:nvSpPr>
          <p:spPr>
            <a:xfrm rot="10800000">
              <a:off x="8068697" y="2143389"/>
              <a:ext cx="457200" cy="274320"/>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grpSp>
      <p:sp>
        <p:nvSpPr>
          <p:cNvPr id="36" name="Rectangle 35">
            <a:extLst>
              <a:ext uri="{FF2B5EF4-FFF2-40B4-BE49-F238E27FC236}">
                <a16:creationId xmlns:a16="http://schemas.microsoft.com/office/drawing/2014/main" id="{21F12734-FC1E-4F1B-A157-C7E83EE6F9C7}"/>
              </a:ext>
            </a:extLst>
          </p:cNvPr>
          <p:cNvSpPr/>
          <p:nvPr/>
        </p:nvSpPr>
        <p:spPr>
          <a:xfrm>
            <a:off x="1105081" y="3759600"/>
            <a:ext cx="3569414" cy="98295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102870" lvl="1" indent="-102870" defTabSz="685800">
              <a:buSzPct val="100000"/>
              <a:buFont typeface="Arial" panose="020B0604020202020204" pitchFamily="34" charset="0"/>
              <a:buChar char="•"/>
              <a:tabLst>
                <a:tab pos="1606510" algn="l"/>
              </a:tabLst>
              <a:defRPr/>
            </a:pPr>
            <a:r>
              <a:rPr lang="en-US" sz="900" dirty="0">
                <a:solidFill>
                  <a:srgbClr val="141414"/>
                </a:solidFill>
                <a:latin typeface="Calibri" panose="020F0502020204030204" pitchFamily="34" charset="0"/>
                <a:cs typeface="Calibri" panose="020F0502020204030204" pitchFamily="34" charset="0"/>
              </a:rPr>
              <a:t>Azure Infrastructure – WVD Host pool, Storage account, Key Vault, Azure automation account, Runbook and Azure webhook API</a:t>
            </a:r>
          </a:p>
          <a:p>
            <a:pPr marL="102870" lvl="1" indent="-102870" defTabSz="685800">
              <a:buSzPct val="100000"/>
              <a:buFont typeface="Arial" panose="020B0604020202020204" pitchFamily="34" charset="0"/>
              <a:buChar char="•"/>
              <a:tabLst>
                <a:tab pos="1606510" algn="l"/>
              </a:tabLst>
              <a:defRPr/>
            </a:pPr>
            <a:r>
              <a:rPr lang="en-US" sz="900" dirty="0">
                <a:solidFill>
                  <a:srgbClr val="141414"/>
                </a:solidFill>
                <a:latin typeface="Calibri" panose="020F0502020204030204" pitchFamily="34" charset="0"/>
                <a:cs typeface="Calibri" panose="020F0502020204030204" pitchFamily="34" charset="0"/>
              </a:rPr>
              <a:t>Security Infrastructure – Azure AD, Azure Service Principles, Key token</a:t>
            </a:r>
          </a:p>
          <a:p>
            <a:pPr marL="102870" lvl="1" indent="-102870" defTabSz="685800">
              <a:buSzPct val="100000"/>
              <a:buFont typeface="Arial" panose="020B0604020202020204" pitchFamily="34" charset="0"/>
              <a:buChar char="•"/>
              <a:tabLst>
                <a:tab pos="1606510" algn="l"/>
              </a:tabLst>
              <a:defRPr/>
            </a:pPr>
            <a:r>
              <a:rPr lang="en-US" sz="900" dirty="0">
                <a:solidFill>
                  <a:srgbClr val="141414"/>
                </a:solidFill>
                <a:latin typeface="Calibri" panose="020F0502020204030204" pitchFamily="34" charset="0"/>
                <a:cs typeface="Calibri" panose="020F0502020204030204" pitchFamily="34" charset="0"/>
              </a:rPr>
              <a:t>Scripting Language – PowerShell, JSON.</a:t>
            </a:r>
          </a:p>
          <a:p>
            <a:pPr marL="0" lvl="1">
              <a:buSzPct val="100000"/>
              <a:tabLst>
                <a:tab pos="1606510" algn="l"/>
              </a:tabLst>
              <a:defRPr/>
            </a:pPr>
            <a:endParaRPr lang="en-US" sz="750" dirty="0">
              <a:solidFill>
                <a:prstClr val="black"/>
              </a:solidFill>
            </a:endParaRPr>
          </a:p>
        </p:txBody>
      </p:sp>
      <p:pic>
        <p:nvPicPr>
          <p:cNvPr id="37" name="Picture 36">
            <a:extLst>
              <a:ext uri="{FF2B5EF4-FFF2-40B4-BE49-F238E27FC236}">
                <a16:creationId xmlns:a16="http://schemas.microsoft.com/office/drawing/2014/main" id="{9C028D98-D17D-43C6-8CE4-84F4F94A2D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117" y="4913473"/>
            <a:ext cx="681038" cy="214313"/>
          </a:xfrm>
          <a:prstGeom prst="rect">
            <a:avLst/>
          </a:prstGeom>
        </p:spPr>
      </p:pic>
      <p:sp>
        <p:nvSpPr>
          <p:cNvPr id="38" name="Rectangle 37">
            <a:extLst>
              <a:ext uri="{FF2B5EF4-FFF2-40B4-BE49-F238E27FC236}">
                <a16:creationId xmlns:a16="http://schemas.microsoft.com/office/drawing/2014/main" id="{F95184A6-BAA8-478A-816E-551B6F250D43}"/>
              </a:ext>
            </a:extLst>
          </p:cNvPr>
          <p:cNvSpPr/>
          <p:nvPr/>
        </p:nvSpPr>
        <p:spPr>
          <a:xfrm>
            <a:off x="1074451" y="740404"/>
            <a:ext cx="3604409" cy="131141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102870" indent="-102870" defTabSz="685800">
              <a:buFont typeface="Arial" panose="020B0604020202020204" pitchFamily="34" charset="0"/>
              <a:buChar char="•"/>
            </a:pPr>
            <a:r>
              <a:rPr lang="en-US" sz="900" dirty="0">
                <a:solidFill>
                  <a:srgbClr val="141414"/>
                </a:solidFill>
                <a:latin typeface="Calibri" panose="020F0502020204030204" pitchFamily="34" charset="0"/>
              </a:rPr>
              <a:t>Assessment of existing Host pools to remove non-existing users by physically searching the platform with the help of Operations team. </a:t>
            </a:r>
          </a:p>
          <a:p>
            <a:pPr marL="102870" indent="-10287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Proper check each time on storage and AD group allocations for WVD users to release space and infra.</a:t>
            </a:r>
          </a:p>
          <a:p>
            <a:pPr marL="102870" indent="-10287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Forecast</a:t>
            </a:r>
            <a:r>
              <a:rPr lang="en-US" sz="900" dirty="0">
                <a:solidFill>
                  <a:srgbClr val="141414"/>
                </a:solidFill>
                <a:latin typeface="Calibri" panose="020F0502020204030204" pitchFamily="34" charset="0"/>
              </a:rPr>
              <a:t> build base infrastructure to host the Infra and business based on amount of user onboard.</a:t>
            </a:r>
          </a:p>
          <a:p>
            <a:pPr marL="102870" indent="-102870">
              <a:buFont typeface="Arial" panose="020B0604020202020204" pitchFamily="34" charset="0"/>
              <a:buChar char="•"/>
            </a:pPr>
            <a:r>
              <a:rPr lang="en-US" sz="900" dirty="0">
                <a:solidFill>
                  <a:srgbClr val="141414"/>
                </a:solidFill>
                <a:latin typeface="Calibri" panose="020F0502020204030204" pitchFamily="34" charset="0"/>
              </a:rPr>
              <a:t> Reduce Manual efforts, Human error and dependency with data reliability, feasibility and cost-effective solution. </a:t>
            </a:r>
            <a:endParaRPr lang="en-GB" sz="900" dirty="0">
              <a:solidFill>
                <a:prstClr val="black"/>
              </a:solidFill>
            </a:endParaRPr>
          </a:p>
          <a:p>
            <a:pPr marL="128588" lvl="1" indent="-128588">
              <a:buSzPct val="100000"/>
              <a:buFont typeface="Arial" panose="020B0604020202020204" pitchFamily="34" charset="0"/>
              <a:buChar char="•"/>
              <a:tabLst>
                <a:tab pos="1606510" algn="l"/>
              </a:tabLst>
              <a:defRPr/>
            </a:pPr>
            <a:endParaRPr lang="en-US" sz="750" dirty="0">
              <a:solidFill>
                <a:prstClr val="black"/>
              </a:solidFill>
            </a:endParaRPr>
          </a:p>
        </p:txBody>
      </p:sp>
      <p:sp>
        <p:nvSpPr>
          <p:cNvPr id="39" name="Rectangle 38">
            <a:extLst>
              <a:ext uri="{FF2B5EF4-FFF2-40B4-BE49-F238E27FC236}">
                <a16:creationId xmlns:a16="http://schemas.microsoft.com/office/drawing/2014/main" id="{745D3AB7-2CAA-45C8-96AD-E3C7E94CC4E1}"/>
              </a:ext>
            </a:extLst>
          </p:cNvPr>
          <p:cNvSpPr/>
          <p:nvPr/>
        </p:nvSpPr>
        <p:spPr>
          <a:xfrm>
            <a:off x="4740097" y="856377"/>
            <a:ext cx="388558" cy="1335043"/>
          </a:xfrm>
          <a:prstGeom prst="rect">
            <a:avLst/>
          </a:prstGeom>
          <a:solidFill>
            <a:srgbClr val="0033A0"/>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r>
              <a:rPr lang="en-US" sz="1050" dirty="0">
                <a:solidFill>
                  <a:prstClr val="white"/>
                </a:solidFill>
                <a:latin typeface="+mj-lt"/>
                <a:cs typeface="Calibri" panose="020F0502020204030204" pitchFamily="34" charset="0"/>
              </a:rPr>
              <a:t>Scale</a:t>
            </a:r>
            <a:r>
              <a:rPr lang="en-US" sz="1050" dirty="0">
                <a:solidFill>
                  <a:srgbClr val="FFFFFF"/>
                </a:solidFill>
                <a:latin typeface="Calibri" panose="020F0502020204030204" pitchFamily="34" charset="0"/>
                <a:ea typeface="Calibri" panose="020F0502020204030204" pitchFamily="34" charset="0"/>
                <a:cs typeface="Times New Roman" panose="02020603050405020304" pitchFamily="18" charset="0"/>
              </a:rPr>
              <a:t> &amp; </a:t>
            </a:r>
            <a:r>
              <a:rPr lang="en-US" sz="1050" dirty="0">
                <a:solidFill>
                  <a:prstClr val="white"/>
                </a:solidFill>
                <a:latin typeface="+mj-lt"/>
                <a:cs typeface="Calibri" panose="020F0502020204030204" pitchFamily="34" charset="0"/>
              </a:rPr>
              <a:t>Complexity</a:t>
            </a:r>
            <a:endParaRPr lang="en-IN" sz="1050" dirty="0">
              <a:solidFill>
                <a:prstClr val="white"/>
              </a:solidFill>
              <a:latin typeface="+mj-lt"/>
              <a:cs typeface="Calibri" panose="020F0502020204030204" pitchFamily="34" charset="0"/>
            </a:endParaRPr>
          </a:p>
        </p:txBody>
      </p:sp>
      <p:sp>
        <p:nvSpPr>
          <p:cNvPr id="40" name="Rectangle 39">
            <a:extLst>
              <a:ext uri="{FF2B5EF4-FFF2-40B4-BE49-F238E27FC236}">
                <a16:creationId xmlns:a16="http://schemas.microsoft.com/office/drawing/2014/main" id="{0AC1F546-A739-45AB-8734-2BF9FEA3602F}"/>
              </a:ext>
            </a:extLst>
          </p:cNvPr>
          <p:cNvSpPr/>
          <p:nvPr/>
        </p:nvSpPr>
        <p:spPr>
          <a:xfrm rot="5400000">
            <a:off x="4608471" y="1380200"/>
            <a:ext cx="1360968" cy="2789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41" name="Isosceles Triangle 40">
            <a:extLst>
              <a:ext uri="{FF2B5EF4-FFF2-40B4-BE49-F238E27FC236}">
                <a16:creationId xmlns:a16="http://schemas.microsoft.com/office/drawing/2014/main" id="{F6E8D720-0B4A-4D1D-93D0-5875146E4DB5}"/>
              </a:ext>
            </a:extLst>
          </p:cNvPr>
          <p:cNvSpPr/>
          <p:nvPr/>
        </p:nvSpPr>
        <p:spPr>
          <a:xfrm rot="5400000">
            <a:off x="5166542" y="1451932"/>
            <a:ext cx="313137" cy="266438"/>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42" name="Rectangle 41">
            <a:extLst>
              <a:ext uri="{FF2B5EF4-FFF2-40B4-BE49-F238E27FC236}">
                <a16:creationId xmlns:a16="http://schemas.microsoft.com/office/drawing/2014/main" id="{1CF4005D-BF69-4065-B32E-C3C5D8888979}"/>
              </a:ext>
            </a:extLst>
          </p:cNvPr>
          <p:cNvSpPr/>
          <p:nvPr/>
        </p:nvSpPr>
        <p:spPr>
          <a:xfrm>
            <a:off x="5449255" y="833253"/>
            <a:ext cx="3604320" cy="139468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128588" lvl="1" indent="-128588">
              <a:buSzPct val="100000"/>
              <a:buFont typeface="Arial" panose="020B0604020202020204" pitchFamily="34" charset="0"/>
              <a:buChar char="•"/>
              <a:tabLst>
                <a:tab pos="1606510" algn="l"/>
              </a:tabLst>
              <a:defRPr/>
            </a:pPr>
            <a:r>
              <a:rPr lang="en-US" sz="900" dirty="0">
                <a:solidFill>
                  <a:prstClr val="black"/>
                </a:solidFill>
                <a:latin typeface="Calibiri"/>
              </a:rPr>
              <a:t>Connection to Host Pools, Storage allocation for WVD from AZURE runbook is bit critical based on the availability and size allocations. </a:t>
            </a:r>
          </a:p>
          <a:p>
            <a:pPr marL="128588" lvl="1" indent="-128588">
              <a:buSzPct val="100000"/>
              <a:buFont typeface="Arial" panose="020B0604020202020204" pitchFamily="34" charset="0"/>
              <a:buChar char="•"/>
              <a:tabLst>
                <a:tab pos="1606510" algn="l"/>
              </a:tabLst>
              <a:defRPr/>
            </a:pPr>
            <a:r>
              <a:rPr lang="en-US" sz="900" dirty="0">
                <a:solidFill>
                  <a:prstClr val="black"/>
                </a:solidFill>
                <a:latin typeface="Calibiri"/>
              </a:rPr>
              <a:t>Overcome the challenges capturing the real time failure scenarios and programmed to notify the responses to support.</a:t>
            </a:r>
          </a:p>
          <a:p>
            <a:pPr marL="128588" lvl="1" indent="-128588">
              <a:buSzPct val="100000"/>
              <a:buFont typeface="Arial" panose="020B0604020202020204" pitchFamily="34" charset="0"/>
              <a:buChar char="•"/>
              <a:tabLst>
                <a:tab pos="1606510" algn="l"/>
              </a:tabLst>
              <a:defRPr/>
            </a:pPr>
            <a:r>
              <a:rPr lang="en-US" sz="900" dirty="0">
                <a:solidFill>
                  <a:prstClr val="black"/>
                </a:solidFill>
                <a:latin typeface="Calibiri"/>
              </a:rPr>
              <a:t>Authenticating and authorizing the WVD Host Pools to implement solution and get the real time scenarios was tricky. It was handled with research on limited resources. </a:t>
            </a:r>
          </a:p>
          <a:p>
            <a:pPr marL="128588" lvl="1" indent="-128588">
              <a:buSzPct val="100000"/>
              <a:buFont typeface="Arial" panose="020B0604020202020204" pitchFamily="34" charset="0"/>
              <a:buChar char="•"/>
              <a:tabLst>
                <a:tab pos="1606510" algn="l"/>
              </a:tabLst>
              <a:defRPr/>
            </a:pPr>
            <a:endParaRPr lang="en-US" sz="900" dirty="0">
              <a:solidFill>
                <a:prstClr val="black"/>
              </a:solidFill>
              <a:latin typeface="Calibiri"/>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latin typeface="Calibiri"/>
            </a:endParaRPr>
          </a:p>
          <a:p>
            <a:pPr marL="0" lvl="1">
              <a:buSzPct val="100000"/>
              <a:tabLst>
                <a:tab pos="1606510" algn="l"/>
              </a:tabLst>
              <a:defRPr/>
            </a:pPr>
            <a:endParaRPr lang="en-US" sz="900" dirty="0">
              <a:solidFill>
                <a:prstClr val="black"/>
              </a:solidFill>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endParaRPr>
          </a:p>
        </p:txBody>
      </p:sp>
      <p:sp>
        <p:nvSpPr>
          <p:cNvPr id="43" name="Rectangle 42">
            <a:extLst>
              <a:ext uri="{FF2B5EF4-FFF2-40B4-BE49-F238E27FC236}">
                <a16:creationId xmlns:a16="http://schemas.microsoft.com/office/drawing/2014/main" id="{75A37D58-F7BC-48D0-8DA2-793242F7AC86}"/>
              </a:ext>
            </a:extLst>
          </p:cNvPr>
          <p:cNvSpPr/>
          <p:nvPr/>
        </p:nvSpPr>
        <p:spPr>
          <a:xfrm>
            <a:off x="4748460" y="2200140"/>
            <a:ext cx="376493" cy="1442025"/>
          </a:xfrm>
          <a:prstGeom prst="rect">
            <a:avLst/>
          </a:prstGeom>
          <a:solidFill>
            <a:srgbClr val="0033A0"/>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r>
              <a:rPr lang="en-US" sz="1050" dirty="0">
                <a:solidFill>
                  <a:prstClr val="white"/>
                </a:solidFill>
                <a:latin typeface="+mj-lt"/>
                <a:cs typeface="Calibri" panose="020F0502020204030204" pitchFamily="34" charset="0"/>
              </a:rPr>
              <a:t>Key takeaways </a:t>
            </a:r>
          </a:p>
        </p:txBody>
      </p:sp>
      <p:sp>
        <p:nvSpPr>
          <p:cNvPr id="44" name="Rectangle 43">
            <a:extLst>
              <a:ext uri="{FF2B5EF4-FFF2-40B4-BE49-F238E27FC236}">
                <a16:creationId xmlns:a16="http://schemas.microsoft.com/office/drawing/2014/main" id="{78EC3426-1085-41F9-8712-927492AB8800}"/>
              </a:ext>
            </a:extLst>
          </p:cNvPr>
          <p:cNvSpPr/>
          <p:nvPr/>
        </p:nvSpPr>
        <p:spPr>
          <a:xfrm rot="5400000">
            <a:off x="4570212" y="2771543"/>
            <a:ext cx="1442025" cy="31605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45" name="Isosceles Triangle 44">
            <a:extLst>
              <a:ext uri="{FF2B5EF4-FFF2-40B4-BE49-F238E27FC236}">
                <a16:creationId xmlns:a16="http://schemas.microsoft.com/office/drawing/2014/main" id="{64835800-AA1F-4E57-ACAC-D1148D66E2A4}"/>
              </a:ext>
            </a:extLst>
          </p:cNvPr>
          <p:cNvSpPr/>
          <p:nvPr/>
        </p:nvSpPr>
        <p:spPr>
          <a:xfrm rot="5400000">
            <a:off x="5151311" y="2681248"/>
            <a:ext cx="301652" cy="305277"/>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46" name="Rectangle 45">
            <a:extLst>
              <a:ext uri="{FF2B5EF4-FFF2-40B4-BE49-F238E27FC236}">
                <a16:creationId xmlns:a16="http://schemas.microsoft.com/office/drawing/2014/main" id="{6C0BB285-0C3D-4FA1-B7FA-A030F34A6A4E}"/>
              </a:ext>
            </a:extLst>
          </p:cNvPr>
          <p:cNvSpPr/>
          <p:nvPr/>
        </p:nvSpPr>
        <p:spPr>
          <a:xfrm>
            <a:off x="5449254" y="2236361"/>
            <a:ext cx="3604320" cy="139468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128588" lvl="1" indent="-128588">
              <a:buSzPct val="100000"/>
              <a:buFont typeface="Arial" panose="020B0604020202020204" pitchFamily="34" charset="0"/>
              <a:buChar char="•"/>
              <a:tabLst>
                <a:tab pos="1606510" algn="l"/>
              </a:tabLst>
              <a:defRPr/>
            </a:pPr>
            <a:r>
              <a:rPr lang="en-US" sz="900" dirty="0">
                <a:solidFill>
                  <a:prstClr val="black"/>
                </a:solidFill>
                <a:latin typeface="Calibiri"/>
              </a:rPr>
              <a:t>Base design and implementation completed as planned without any time delay on all the sites</a:t>
            </a:r>
          </a:p>
          <a:p>
            <a:pPr marL="128588" lvl="1" indent="-128588">
              <a:buSzPct val="100000"/>
              <a:buFont typeface="Arial" panose="020B0604020202020204" pitchFamily="34" charset="0"/>
              <a:buChar char="•"/>
              <a:tabLst>
                <a:tab pos="1606510" algn="l"/>
              </a:tabLst>
              <a:defRPr/>
            </a:pPr>
            <a:r>
              <a:rPr lang="en-US" sz="900" dirty="0">
                <a:solidFill>
                  <a:prstClr val="black"/>
                </a:solidFill>
                <a:latin typeface="Calibiri"/>
              </a:rPr>
              <a:t>Quality Assurance clearance for proper services deployment and release.</a:t>
            </a:r>
          </a:p>
          <a:p>
            <a:pPr marL="128588" lvl="1" indent="-128588">
              <a:buSzPct val="100000"/>
              <a:buFont typeface="Arial" panose="020B0604020202020204" pitchFamily="34" charset="0"/>
              <a:buChar char="•"/>
              <a:tabLst>
                <a:tab pos="1606510" algn="l"/>
              </a:tabLst>
              <a:defRPr/>
            </a:pPr>
            <a:r>
              <a:rPr lang="en-US" sz="900" dirty="0">
                <a:solidFill>
                  <a:prstClr val="black"/>
                </a:solidFill>
                <a:latin typeface="Calibiri"/>
              </a:rPr>
              <a:t>Configured APIs with Azure Runbook along with integration capabilities.</a:t>
            </a:r>
          </a:p>
          <a:p>
            <a:pPr marL="128588" lvl="1" indent="-128588">
              <a:buSzPct val="100000"/>
              <a:buFont typeface="Arial" panose="020B0604020202020204" pitchFamily="34" charset="0"/>
              <a:buChar char="•"/>
              <a:tabLst>
                <a:tab pos="1606510" algn="l"/>
              </a:tabLst>
              <a:defRPr/>
            </a:pPr>
            <a:r>
              <a:rPr lang="en-US" sz="900" dirty="0">
                <a:solidFill>
                  <a:prstClr val="black"/>
                </a:solidFill>
                <a:latin typeface="Calibiri"/>
              </a:rPr>
              <a:t>Overall removal of user from storage, AD group and WVD Host pools  appropriated with proper integration and validations. </a:t>
            </a:r>
          </a:p>
          <a:p>
            <a:pPr marL="128588" lvl="1" indent="-128588">
              <a:buSzPct val="100000"/>
              <a:buFont typeface="Arial" panose="020B0604020202020204" pitchFamily="34" charset="0"/>
              <a:buChar char="•"/>
              <a:tabLst>
                <a:tab pos="1606510" algn="l"/>
              </a:tabLst>
              <a:defRPr/>
            </a:pPr>
            <a:r>
              <a:rPr lang="en-US" sz="900" dirty="0">
                <a:solidFill>
                  <a:prstClr val="black"/>
                </a:solidFill>
                <a:latin typeface="Calibiri"/>
              </a:rPr>
              <a:t>Reduce Vulnerability, Enhance Compliance &amp; Security, Reduce Manual Efforts and Infrastructure Optimization.</a:t>
            </a:r>
          </a:p>
          <a:p>
            <a:pPr marL="0" lvl="1">
              <a:buSzPct val="100000"/>
              <a:tabLst>
                <a:tab pos="1606510" algn="l"/>
              </a:tabLst>
              <a:defRPr/>
            </a:pPr>
            <a:endParaRPr lang="en-US" sz="900" dirty="0">
              <a:solidFill>
                <a:prstClr val="black"/>
              </a:solidFill>
              <a:latin typeface="Calibiri"/>
            </a:endParaRPr>
          </a:p>
          <a:p>
            <a:pPr marL="0" lvl="1">
              <a:buSzPct val="100000"/>
              <a:tabLst>
                <a:tab pos="1606510" algn="l"/>
              </a:tabLst>
              <a:defRPr/>
            </a:pPr>
            <a:endParaRPr lang="en-US" sz="900" dirty="0">
              <a:solidFill>
                <a:prstClr val="black"/>
              </a:solidFill>
              <a:latin typeface="Calibiri"/>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latin typeface="Calibiri"/>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latin typeface="Calibiri"/>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latin typeface="Calibiri"/>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endParaRPr>
          </a:p>
        </p:txBody>
      </p:sp>
      <p:sp>
        <p:nvSpPr>
          <p:cNvPr id="49" name="Horizontal Scroll 38">
            <a:extLst>
              <a:ext uri="{FF2B5EF4-FFF2-40B4-BE49-F238E27FC236}">
                <a16:creationId xmlns:a16="http://schemas.microsoft.com/office/drawing/2014/main" id="{95D75946-19FF-42E8-B9F0-69CB3340670F}"/>
              </a:ext>
            </a:extLst>
          </p:cNvPr>
          <p:cNvSpPr/>
          <p:nvPr/>
        </p:nvSpPr>
        <p:spPr>
          <a:xfrm>
            <a:off x="4755241" y="4327378"/>
            <a:ext cx="4254878" cy="481942"/>
          </a:xfrm>
          <a:prstGeom prst="horizontalScroll">
            <a:avLst/>
          </a:prstGeom>
          <a:solidFill>
            <a:sysClr val="window" lastClr="FFFFFF"/>
          </a:solidFill>
          <a:ln w="12700">
            <a:solidFill>
              <a:schemeClr val="bg1">
                <a:lumMod val="50000"/>
              </a:schemeClr>
            </a:solidFill>
          </a:ln>
        </p:spPr>
        <p:txBody>
          <a:bodyPr wrap="square"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1" algn="just">
              <a:buSzPct val="100000"/>
              <a:tabLst>
                <a:tab pos="752950" algn="l"/>
              </a:tabLst>
              <a:defRPr/>
            </a:pPr>
            <a:r>
              <a:rPr lang="en-US" sz="700" dirty="0">
                <a:latin typeface="Calibri" panose="020F0502020204030204" pitchFamily="34" charset="0"/>
                <a:ea typeface="Calibri" panose="020F0502020204030204" pitchFamily="34" charset="0"/>
                <a:cs typeface="Times New Roman" panose="02020603050405020304" pitchFamily="18" charset="0"/>
              </a:rPr>
              <a:t>I</a:t>
            </a:r>
            <a:r>
              <a:rPr lang="en-US" sz="700" dirty="0">
                <a:effectLst/>
                <a:latin typeface="Calibri" panose="020F0502020204030204" pitchFamily="34" charset="0"/>
                <a:ea typeface="Calibri" panose="020F0502020204030204" pitchFamily="34" charset="0"/>
                <a:cs typeface="Times New Roman" panose="02020603050405020304" pitchFamily="18" charset="0"/>
              </a:rPr>
              <a:t>nvestments into Cloud technologies to support its business operations. In line with its philosophy of providing cutting edge tools, technology, and process automation to elevate operational efficiency to its workforce, enhance capabilities with Integrated Cloud Management Platform (</a:t>
            </a:r>
            <a:r>
              <a:rPr lang="en-US" sz="700" dirty="0" err="1">
                <a:effectLst/>
                <a:latin typeface="Calibri" panose="020F0502020204030204" pitchFamily="34" charset="0"/>
                <a:ea typeface="Calibri" panose="020F0502020204030204" pitchFamily="34" charset="0"/>
                <a:cs typeface="Times New Roman" panose="02020603050405020304" pitchFamily="18" charset="0"/>
              </a:rPr>
              <a:t>iCMP</a:t>
            </a:r>
            <a:r>
              <a:rPr lang="en-US" sz="700" dirty="0">
                <a:effectLst/>
                <a:latin typeface="Calibri" panose="020F0502020204030204" pitchFamily="34" charset="0"/>
                <a:ea typeface="Calibri" panose="020F0502020204030204" pitchFamily="34" charset="0"/>
                <a:cs typeface="Times New Roman" panose="02020603050405020304" pitchFamily="18" charset="0"/>
              </a:rPr>
              <a:t>)</a:t>
            </a:r>
            <a:r>
              <a:rPr lang="en-US" sz="800" dirty="0">
                <a:effectLst/>
                <a:latin typeface="Calibri" panose="020F0502020204030204" pitchFamily="34" charset="0"/>
                <a:ea typeface="Calibri" panose="020F0502020204030204" pitchFamily="34" charset="0"/>
                <a:cs typeface="Times New Roman" panose="02020603050405020304" pitchFamily="18" charset="0"/>
              </a:rPr>
              <a:t>.</a:t>
            </a:r>
            <a:r>
              <a:rPr lang="en-US" sz="750" dirty="0">
                <a:solidFill>
                  <a:srgbClr val="141414"/>
                </a:solidFill>
                <a:latin typeface="Calibri" panose="020F0502020204030204" pitchFamily="34" charset="0"/>
                <a:cs typeface="Calibri" panose="020F0502020204030204" pitchFamily="34" charset="0"/>
              </a:rPr>
              <a:t> </a:t>
            </a:r>
          </a:p>
        </p:txBody>
      </p:sp>
      <p:graphicFrame>
        <p:nvGraphicFramePr>
          <p:cNvPr id="50" name="Diagram 49">
            <a:extLst>
              <a:ext uri="{FF2B5EF4-FFF2-40B4-BE49-F238E27FC236}">
                <a16:creationId xmlns:a16="http://schemas.microsoft.com/office/drawing/2014/main" id="{D64E2A52-87F6-4D82-A7E2-C835F00734B4}"/>
              </a:ext>
            </a:extLst>
          </p:cNvPr>
          <p:cNvGraphicFramePr/>
          <p:nvPr>
            <p:extLst>
              <p:ext uri="{D42A27DB-BD31-4B8C-83A1-F6EECF244321}">
                <p14:modId xmlns:p14="http://schemas.microsoft.com/office/powerpoint/2010/main" val="2962142720"/>
              </p:ext>
            </p:extLst>
          </p:nvPr>
        </p:nvGraphicFramePr>
        <p:xfrm>
          <a:off x="5344160" y="3650585"/>
          <a:ext cx="3596893" cy="749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73910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92B09E2-A750-4553-A96B-33AE85A74293}"/>
              </a:ext>
            </a:extLst>
          </p:cNvPr>
          <p:cNvSpPr>
            <a:spLocks noGrp="1"/>
          </p:cNvSpPr>
          <p:nvPr>
            <p:ph type="sldNum" sz="quarter" idx="12"/>
          </p:nvPr>
        </p:nvSpPr>
        <p:spPr/>
        <p:txBody>
          <a:bodyPr/>
          <a:lstStyle/>
          <a:p>
            <a:fld id="{2EFEF571-C9B4-4D92-A7F7-315B894862A8}" type="slidenum">
              <a:rPr lang="en-US" smtClean="0"/>
              <a:pPr/>
              <a:t>5</a:t>
            </a:fld>
            <a:endParaRPr lang="en-US"/>
          </a:p>
        </p:txBody>
      </p:sp>
      <p:sp>
        <p:nvSpPr>
          <p:cNvPr id="21" name="Title 1">
            <a:extLst>
              <a:ext uri="{FF2B5EF4-FFF2-40B4-BE49-F238E27FC236}">
                <a16:creationId xmlns:a16="http://schemas.microsoft.com/office/drawing/2014/main" id="{2CC159EF-B77A-48A8-BD70-3620DBBB79FB}"/>
              </a:ext>
            </a:extLst>
          </p:cNvPr>
          <p:cNvSpPr txBox="1">
            <a:spLocks/>
          </p:cNvSpPr>
          <p:nvPr/>
        </p:nvSpPr>
        <p:spPr>
          <a:xfrm>
            <a:off x="241698" y="155756"/>
            <a:ext cx="7965281" cy="345141"/>
          </a:xfrm>
          <a:prstGeom prst="rect">
            <a:avLst/>
          </a:prstGeom>
        </p:spPr>
        <p:txBody>
          <a:bodyPr vert="horz" lIns="0" tIns="0" rIns="0" bIns="0" rtlCol="0" anchor="t" anchorCtr="0">
            <a:normAutofit/>
          </a:bodyPr>
          <a:lstStyle>
            <a:lvl1pPr algn="l" defTabSz="914378"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a:lstStyle>
          <a:p>
            <a:pPr algn="ctr"/>
            <a:r>
              <a:rPr lang="en-US" sz="1800" dirty="0">
                <a:latin typeface="Calibiri"/>
                <a:cs typeface="Calibri" panose="020F0502020204030204" pitchFamily="34" charset="0"/>
              </a:rPr>
              <a:t>Use Case 4 : Windows Virtual Desktop Stale User Removal</a:t>
            </a:r>
            <a:endParaRPr lang="en-US" sz="1800" dirty="0">
              <a:latin typeface="Calibiri"/>
            </a:endParaRPr>
          </a:p>
        </p:txBody>
      </p:sp>
      <p:grpSp>
        <p:nvGrpSpPr>
          <p:cNvPr id="22" name="Group 21">
            <a:extLst>
              <a:ext uri="{FF2B5EF4-FFF2-40B4-BE49-F238E27FC236}">
                <a16:creationId xmlns:a16="http://schemas.microsoft.com/office/drawing/2014/main" id="{A78E6DC6-B428-4CF2-B81D-1E98D2406661}"/>
              </a:ext>
            </a:extLst>
          </p:cNvPr>
          <p:cNvGrpSpPr/>
          <p:nvPr/>
        </p:nvGrpSpPr>
        <p:grpSpPr>
          <a:xfrm>
            <a:off x="218553" y="671811"/>
            <a:ext cx="8177228" cy="4070749"/>
            <a:chOff x="1770324" y="1633647"/>
            <a:chExt cx="7983276" cy="4835702"/>
          </a:xfrm>
        </p:grpSpPr>
        <p:cxnSp>
          <p:nvCxnSpPr>
            <p:cNvPr id="24" name="Straight Connector 23">
              <a:extLst>
                <a:ext uri="{FF2B5EF4-FFF2-40B4-BE49-F238E27FC236}">
                  <a16:creationId xmlns:a16="http://schemas.microsoft.com/office/drawing/2014/main" id="{5830E4CF-9DF0-4B96-B9C6-0A3518AF23AF}"/>
                </a:ext>
              </a:extLst>
            </p:cNvPr>
            <p:cNvCxnSpPr/>
            <p:nvPr/>
          </p:nvCxnSpPr>
          <p:spPr>
            <a:xfrm flipV="1">
              <a:off x="2438400" y="1633647"/>
              <a:ext cx="7315200" cy="0"/>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582F2EB5-1F63-4481-ABC8-B86E9349C4FC}"/>
                </a:ext>
              </a:extLst>
            </p:cNvPr>
            <p:cNvSpPr/>
            <p:nvPr/>
          </p:nvSpPr>
          <p:spPr>
            <a:xfrm>
              <a:off x="1777652" y="1715130"/>
              <a:ext cx="548640" cy="1537159"/>
            </a:xfrm>
            <a:prstGeom prst="rect">
              <a:avLst/>
            </a:prstGeom>
            <a:solidFill>
              <a:srgbClr val="0033A0"/>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r>
                <a:rPr lang="en-US" sz="1050" dirty="0">
                  <a:solidFill>
                    <a:prstClr val="white"/>
                  </a:solidFill>
                  <a:latin typeface="+mj-lt"/>
                  <a:cs typeface="Calibri" panose="020F0502020204030204" pitchFamily="34" charset="0"/>
                </a:rPr>
                <a:t>BUSINESS CHALLENGE</a:t>
              </a:r>
            </a:p>
          </p:txBody>
        </p:sp>
        <p:sp>
          <p:nvSpPr>
            <p:cNvPr id="26" name="Rectangle 25">
              <a:extLst>
                <a:ext uri="{FF2B5EF4-FFF2-40B4-BE49-F238E27FC236}">
                  <a16:creationId xmlns:a16="http://schemas.microsoft.com/office/drawing/2014/main" id="{634FEEC0-CD8C-41CE-B614-F01A41770964}"/>
                </a:ext>
              </a:extLst>
            </p:cNvPr>
            <p:cNvSpPr/>
            <p:nvPr/>
          </p:nvSpPr>
          <p:spPr>
            <a:xfrm rot="5400000">
              <a:off x="1704038" y="2346552"/>
              <a:ext cx="1537159" cy="27432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27" name="Rectangle 26">
              <a:extLst>
                <a:ext uri="{FF2B5EF4-FFF2-40B4-BE49-F238E27FC236}">
                  <a16:creationId xmlns:a16="http://schemas.microsoft.com/office/drawing/2014/main" id="{B6792408-0A68-4884-BF3D-58F9D3A40B44}"/>
                </a:ext>
              </a:extLst>
            </p:cNvPr>
            <p:cNvSpPr/>
            <p:nvPr/>
          </p:nvSpPr>
          <p:spPr>
            <a:xfrm>
              <a:off x="2629233" y="3306832"/>
              <a:ext cx="3515956" cy="198533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102870" indent="-102870" defTabSz="68580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Automation account Runbook fetch the list of users host pool wise.</a:t>
              </a:r>
            </a:p>
            <a:p>
              <a:pPr marL="102870" indent="-102870" defTabSz="68580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Authenticate/validate the user in WVD AD tenant and check validity.</a:t>
              </a:r>
            </a:p>
            <a:p>
              <a:pPr marL="102870" indent="-102870" defTabSz="68580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Remove access to storage account allocated and then to AD admin group for WVD.</a:t>
              </a:r>
            </a:p>
            <a:p>
              <a:pPr marL="102870" indent="-102870" defTabSz="68580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Remove the user if it is invalid/inactive in AAD tenant.</a:t>
              </a:r>
            </a:p>
            <a:p>
              <a:pPr marL="102870" indent="-102870" defTabSz="68580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Update a log file on storage account with the users removed host pool wise with timestamp.</a:t>
              </a:r>
            </a:p>
            <a:p>
              <a:pPr marL="102870" indent="-102870" defTabSz="68580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Azure authentications and authorizations are maintained on each level for security.</a:t>
              </a:r>
            </a:p>
            <a:p>
              <a:pPr marL="102870" indent="-102870" defTabSz="68580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This script is scheduled to run weekly off-hours to perform the activity and prepare a report. </a:t>
              </a:r>
            </a:p>
            <a:p>
              <a:pPr marL="102870" indent="-102870" defTabSz="685800">
                <a:buFont typeface="Arial" panose="020B0604020202020204" pitchFamily="34" charset="0"/>
                <a:buChar char="•"/>
              </a:pPr>
              <a:endParaRPr lang="en-US" sz="900" dirty="0">
                <a:solidFill>
                  <a:srgbClr val="141414"/>
                </a:solidFill>
                <a:latin typeface="Calibri" panose="020F0502020204030204" pitchFamily="34" charset="0"/>
                <a:cs typeface="Calibri" panose="020F0502020204030204" pitchFamily="34" charset="0"/>
              </a:endParaRPr>
            </a:p>
            <a:p>
              <a:pPr defTabSz="685800"/>
              <a:endParaRPr lang="en-US" sz="900" dirty="0">
                <a:solidFill>
                  <a:srgbClr val="141414"/>
                </a:solidFill>
                <a:latin typeface="Calibri" panose="020F0502020204030204" pitchFamily="34" charset="0"/>
                <a:cs typeface="Calibri" panose="020F0502020204030204" pitchFamily="34" charset="0"/>
              </a:endParaRPr>
            </a:p>
            <a:p>
              <a:pPr marL="102870" indent="-102870" defTabSz="685800">
                <a:buFont typeface="Arial" panose="020B0604020202020204" pitchFamily="34" charset="0"/>
                <a:buChar char="•"/>
              </a:pPr>
              <a:endParaRPr lang="en-US" sz="900" dirty="0">
                <a:solidFill>
                  <a:srgbClr val="141414"/>
                </a:solidFill>
                <a:latin typeface="Calibri" panose="020F0502020204030204" pitchFamily="34" charset="0"/>
                <a:cs typeface="Calibri" panose="020F0502020204030204" pitchFamily="34" charset="0"/>
              </a:endParaRPr>
            </a:p>
            <a:p>
              <a:pPr marL="102870" indent="-102870" defTabSz="685800">
                <a:buFont typeface="Arial" panose="020B0604020202020204" pitchFamily="34" charset="0"/>
                <a:buChar char="•"/>
              </a:pPr>
              <a:endParaRPr lang="en-US" sz="900" dirty="0">
                <a:solidFill>
                  <a:srgbClr val="141414"/>
                </a:solidFill>
                <a:latin typeface="Calibri" panose="020F0502020204030204" pitchFamily="34" charset="0"/>
                <a:cs typeface="Calibri" panose="020F0502020204030204" pitchFamily="34" charset="0"/>
              </a:endParaRPr>
            </a:p>
          </p:txBody>
        </p:sp>
        <p:sp>
          <p:nvSpPr>
            <p:cNvPr id="28" name="Rectangle 27">
              <a:extLst>
                <a:ext uri="{FF2B5EF4-FFF2-40B4-BE49-F238E27FC236}">
                  <a16:creationId xmlns:a16="http://schemas.microsoft.com/office/drawing/2014/main" id="{93C0FBD1-DCB6-4B5D-A170-E21654491114}"/>
                </a:ext>
              </a:extLst>
            </p:cNvPr>
            <p:cNvSpPr/>
            <p:nvPr/>
          </p:nvSpPr>
          <p:spPr>
            <a:xfrm>
              <a:off x="1770324" y="3265820"/>
              <a:ext cx="562818" cy="1971800"/>
            </a:xfrm>
            <a:prstGeom prst="rect">
              <a:avLst/>
            </a:prstGeom>
            <a:solidFill>
              <a:srgbClr val="00B140"/>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r>
                <a:rPr lang="en-US" sz="1050" dirty="0">
                  <a:solidFill>
                    <a:prstClr val="white"/>
                  </a:solidFill>
                  <a:latin typeface="+mj-lt"/>
                  <a:cs typeface="Calibri" panose="020F0502020204030204" pitchFamily="34" charset="0"/>
                </a:rPr>
                <a:t>SOLUTION HIGHLIGHTS</a:t>
              </a:r>
            </a:p>
          </p:txBody>
        </p:sp>
        <p:sp>
          <p:nvSpPr>
            <p:cNvPr id="29" name="Rectangle 28">
              <a:extLst>
                <a:ext uri="{FF2B5EF4-FFF2-40B4-BE49-F238E27FC236}">
                  <a16:creationId xmlns:a16="http://schemas.microsoft.com/office/drawing/2014/main" id="{B0C916ED-D284-4B66-9C29-3F0A49833E6D}"/>
                </a:ext>
              </a:extLst>
            </p:cNvPr>
            <p:cNvSpPr/>
            <p:nvPr/>
          </p:nvSpPr>
          <p:spPr>
            <a:xfrm rot="5400000">
              <a:off x="1475561" y="4103019"/>
              <a:ext cx="1985331" cy="283868"/>
            </a:xfrm>
            <a:prstGeom prst="rect">
              <a:avLst/>
            </a:prstGeom>
            <a:solidFill>
              <a:srgbClr val="09D5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30" name="Isosceles Triangle 29">
              <a:extLst>
                <a:ext uri="{FF2B5EF4-FFF2-40B4-BE49-F238E27FC236}">
                  <a16:creationId xmlns:a16="http://schemas.microsoft.com/office/drawing/2014/main" id="{B5770706-B426-4D15-B232-36E063485AF9}"/>
                </a:ext>
              </a:extLst>
            </p:cNvPr>
            <p:cNvSpPr/>
            <p:nvPr/>
          </p:nvSpPr>
          <p:spPr>
            <a:xfrm rot="5400000">
              <a:off x="2314581" y="2380856"/>
              <a:ext cx="326165" cy="205705"/>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31" name="Isosceles Triangle 30">
              <a:extLst>
                <a:ext uri="{FF2B5EF4-FFF2-40B4-BE49-F238E27FC236}">
                  <a16:creationId xmlns:a16="http://schemas.microsoft.com/office/drawing/2014/main" id="{7825DAF6-9271-47E4-9EBB-B6595909151B}"/>
                </a:ext>
              </a:extLst>
            </p:cNvPr>
            <p:cNvSpPr/>
            <p:nvPr/>
          </p:nvSpPr>
          <p:spPr>
            <a:xfrm rot="5400000">
              <a:off x="2230239" y="4212584"/>
              <a:ext cx="447737" cy="184965"/>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32" name="Rectangle 31">
              <a:extLst>
                <a:ext uri="{FF2B5EF4-FFF2-40B4-BE49-F238E27FC236}">
                  <a16:creationId xmlns:a16="http://schemas.microsoft.com/office/drawing/2014/main" id="{37B8C9FD-DE1C-4D24-9481-A33ECC088AD7}"/>
                </a:ext>
              </a:extLst>
            </p:cNvPr>
            <p:cNvSpPr/>
            <p:nvPr/>
          </p:nvSpPr>
          <p:spPr>
            <a:xfrm>
              <a:off x="1777652" y="5237619"/>
              <a:ext cx="562818" cy="123173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r>
                <a:rPr lang="en-US" sz="1050" dirty="0">
                  <a:solidFill>
                    <a:prstClr val="white"/>
                  </a:solidFill>
                  <a:latin typeface="+mj-lt"/>
                  <a:cs typeface="Calibri" panose="020F0502020204030204" pitchFamily="34" charset="0"/>
                </a:rPr>
                <a:t>Technology &amp; Services</a:t>
              </a:r>
            </a:p>
          </p:txBody>
        </p:sp>
        <p:sp>
          <p:nvSpPr>
            <p:cNvPr id="33" name="Rectangle 32">
              <a:extLst>
                <a:ext uri="{FF2B5EF4-FFF2-40B4-BE49-F238E27FC236}">
                  <a16:creationId xmlns:a16="http://schemas.microsoft.com/office/drawing/2014/main" id="{694AC5CC-4608-46E9-83B4-FBD6893A5CA5}"/>
                </a:ext>
              </a:extLst>
            </p:cNvPr>
            <p:cNvSpPr/>
            <p:nvPr/>
          </p:nvSpPr>
          <p:spPr>
            <a:xfrm rot="5400000">
              <a:off x="1857015" y="5725614"/>
              <a:ext cx="1231728" cy="25574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34" name="Isosceles Triangle 33">
              <a:extLst>
                <a:ext uri="{FF2B5EF4-FFF2-40B4-BE49-F238E27FC236}">
                  <a16:creationId xmlns:a16="http://schemas.microsoft.com/office/drawing/2014/main" id="{563F68D2-4DCE-4AE2-AA4F-9D4FAC3E172E}"/>
                </a:ext>
              </a:extLst>
            </p:cNvPr>
            <p:cNvSpPr/>
            <p:nvPr/>
          </p:nvSpPr>
          <p:spPr>
            <a:xfrm rot="5400000">
              <a:off x="2290662" y="5697279"/>
              <a:ext cx="317654" cy="240084"/>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35" name="Isosceles Triangle 34">
              <a:extLst>
                <a:ext uri="{FF2B5EF4-FFF2-40B4-BE49-F238E27FC236}">
                  <a16:creationId xmlns:a16="http://schemas.microsoft.com/office/drawing/2014/main" id="{9DE4465A-657E-4C92-8BE4-7E79E2F21468}"/>
                </a:ext>
              </a:extLst>
            </p:cNvPr>
            <p:cNvSpPr/>
            <p:nvPr/>
          </p:nvSpPr>
          <p:spPr>
            <a:xfrm rot="10800000">
              <a:off x="8068697" y="2143389"/>
              <a:ext cx="457200" cy="274320"/>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grpSp>
      <p:sp>
        <p:nvSpPr>
          <p:cNvPr id="36" name="Rectangle 35">
            <a:extLst>
              <a:ext uri="{FF2B5EF4-FFF2-40B4-BE49-F238E27FC236}">
                <a16:creationId xmlns:a16="http://schemas.microsoft.com/office/drawing/2014/main" id="{21F12734-FC1E-4F1B-A157-C7E83EE6F9C7}"/>
              </a:ext>
            </a:extLst>
          </p:cNvPr>
          <p:cNvSpPr/>
          <p:nvPr/>
        </p:nvSpPr>
        <p:spPr>
          <a:xfrm>
            <a:off x="1105081" y="3759600"/>
            <a:ext cx="3569414" cy="98295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102870" lvl="1" indent="-102870" defTabSz="685800">
              <a:buSzPct val="100000"/>
              <a:buFont typeface="Arial" panose="020B0604020202020204" pitchFamily="34" charset="0"/>
              <a:buChar char="•"/>
              <a:tabLst>
                <a:tab pos="1606510" algn="l"/>
              </a:tabLst>
              <a:defRPr/>
            </a:pPr>
            <a:r>
              <a:rPr lang="en-US" sz="900" dirty="0">
                <a:solidFill>
                  <a:srgbClr val="141414"/>
                </a:solidFill>
                <a:latin typeface="Calibri" panose="020F0502020204030204" pitchFamily="34" charset="0"/>
                <a:cs typeface="Calibri" panose="020F0502020204030204" pitchFamily="34" charset="0"/>
              </a:rPr>
              <a:t>Azure Infrastructure – WVD Host pool, Storage account, Key Vault, Azure automation account, Runbook</a:t>
            </a:r>
          </a:p>
          <a:p>
            <a:pPr marL="102870" lvl="1" indent="-102870" defTabSz="685800">
              <a:buSzPct val="100000"/>
              <a:buFont typeface="Arial" panose="020B0604020202020204" pitchFamily="34" charset="0"/>
              <a:buChar char="•"/>
              <a:tabLst>
                <a:tab pos="1606510" algn="l"/>
              </a:tabLst>
              <a:defRPr/>
            </a:pPr>
            <a:r>
              <a:rPr lang="en-US" sz="900" dirty="0">
                <a:solidFill>
                  <a:srgbClr val="141414"/>
                </a:solidFill>
                <a:latin typeface="Calibri" panose="020F0502020204030204" pitchFamily="34" charset="0"/>
                <a:cs typeface="Calibri" panose="020F0502020204030204" pitchFamily="34" charset="0"/>
              </a:rPr>
              <a:t>Security Infrastructure – Azure AD, Azure Service Principles</a:t>
            </a:r>
          </a:p>
          <a:p>
            <a:pPr marL="102870" lvl="1" indent="-102870" defTabSz="685800">
              <a:buSzPct val="100000"/>
              <a:buFont typeface="Arial" panose="020B0604020202020204" pitchFamily="34" charset="0"/>
              <a:buChar char="•"/>
              <a:tabLst>
                <a:tab pos="1606510" algn="l"/>
              </a:tabLst>
              <a:defRPr/>
            </a:pPr>
            <a:r>
              <a:rPr lang="en-US" sz="900" dirty="0">
                <a:solidFill>
                  <a:srgbClr val="141414"/>
                </a:solidFill>
                <a:latin typeface="Calibri" panose="020F0502020204030204" pitchFamily="34" charset="0"/>
                <a:cs typeface="Calibri" panose="020F0502020204030204" pitchFamily="34" charset="0"/>
              </a:rPr>
              <a:t>Scripting Language – PowerShell.</a:t>
            </a:r>
          </a:p>
          <a:p>
            <a:pPr marL="0" lvl="1">
              <a:buSzPct val="100000"/>
              <a:tabLst>
                <a:tab pos="1606510" algn="l"/>
              </a:tabLst>
              <a:defRPr/>
            </a:pPr>
            <a:endParaRPr lang="en-US" sz="750" dirty="0">
              <a:solidFill>
                <a:prstClr val="black"/>
              </a:solidFill>
            </a:endParaRPr>
          </a:p>
        </p:txBody>
      </p:sp>
      <p:pic>
        <p:nvPicPr>
          <p:cNvPr id="37" name="Picture 36">
            <a:extLst>
              <a:ext uri="{FF2B5EF4-FFF2-40B4-BE49-F238E27FC236}">
                <a16:creationId xmlns:a16="http://schemas.microsoft.com/office/drawing/2014/main" id="{9C028D98-D17D-43C6-8CE4-84F4F94A2D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117" y="4913473"/>
            <a:ext cx="681038" cy="214313"/>
          </a:xfrm>
          <a:prstGeom prst="rect">
            <a:avLst/>
          </a:prstGeom>
        </p:spPr>
      </p:pic>
      <p:sp>
        <p:nvSpPr>
          <p:cNvPr id="38" name="Rectangle 37">
            <a:extLst>
              <a:ext uri="{FF2B5EF4-FFF2-40B4-BE49-F238E27FC236}">
                <a16:creationId xmlns:a16="http://schemas.microsoft.com/office/drawing/2014/main" id="{F95184A6-BAA8-478A-816E-551B6F250D43}"/>
              </a:ext>
            </a:extLst>
          </p:cNvPr>
          <p:cNvSpPr/>
          <p:nvPr/>
        </p:nvSpPr>
        <p:spPr>
          <a:xfrm>
            <a:off x="1074451" y="740404"/>
            <a:ext cx="3604409" cy="131141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102870" indent="-102870" defTabSz="685800">
              <a:buFont typeface="Arial" panose="020B0604020202020204" pitchFamily="34" charset="0"/>
              <a:buChar char="•"/>
            </a:pPr>
            <a:r>
              <a:rPr lang="en-US" sz="900" dirty="0">
                <a:solidFill>
                  <a:srgbClr val="141414"/>
                </a:solidFill>
                <a:latin typeface="Calibri" panose="020F0502020204030204" pitchFamily="34" charset="0"/>
              </a:rPr>
              <a:t>Assessment of existing Host pools to remove invalid users by physically searching the platform with the help of Operations team. </a:t>
            </a:r>
          </a:p>
          <a:p>
            <a:pPr marL="102870" indent="-10287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User exits Organization, the user used to be stale on the Host pools even if it inactive or removed from other resources. Need to list them and remove weekly/periodically to improve WVD performance.</a:t>
            </a:r>
          </a:p>
          <a:p>
            <a:pPr marL="102870" indent="-10287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Forecast</a:t>
            </a:r>
            <a:r>
              <a:rPr lang="en-US" sz="900" dirty="0">
                <a:solidFill>
                  <a:srgbClr val="141414"/>
                </a:solidFill>
                <a:latin typeface="Calibri" panose="020F0502020204030204" pitchFamily="34" charset="0"/>
              </a:rPr>
              <a:t> build base infrastructure to host the Infra and business based on amount of user onboard.</a:t>
            </a:r>
          </a:p>
          <a:p>
            <a:pPr marL="102870" indent="-102870">
              <a:buFont typeface="Arial" panose="020B0604020202020204" pitchFamily="34" charset="0"/>
              <a:buChar char="•"/>
            </a:pPr>
            <a:r>
              <a:rPr lang="en-US" sz="900" dirty="0">
                <a:solidFill>
                  <a:srgbClr val="141414"/>
                </a:solidFill>
                <a:latin typeface="Calibri" panose="020F0502020204030204" pitchFamily="34" charset="0"/>
              </a:rPr>
              <a:t> Reduce Manual efforts, Human error and dependency with data reliability, feasibility and cost-effective solution. </a:t>
            </a:r>
            <a:endParaRPr lang="en-GB" sz="900" dirty="0">
              <a:solidFill>
                <a:prstClr val="black"/>
              </a:solidFill>
            </a:endParaRPr>
          </a:p>
          <a:p>
            <a:pPr marL="128588" lvl="1" indent="-128588">
              <a:buSzPct val="100000"/>
              <a:buFont typeface="Arial" panose="020B0604020202020204" pitchFamily="34" charset="0"/>
              <a:buChar char="•"/>
              <a:tabLst>
                <a:tab pos="1606510" algn="l"/>
              </a:tabLst>
              <a:defRPr/>
            </a:pPr>
            <a:endParaRPr lang="en-US" sz="750" dirty="0">
              <a:solidFill>
                <a:prstClr val="black"/>
              </a:solidFill>
            </a:endParaRPr>
          </a:p>
        </p:txBody>
      </p:sp>
      <p:sp>
        <p:nvSpPr>
          <p:cNvPr id="39" name="Rectangle 38">
            <a:extLst>
              <a:ext uri="{FF2B5EF4-FFF2-40B4-BE49-F238E27FC236}">
                <a16:creationId xmlns:a16="http://schemas.microsoft.com/office/drawing/2014/main" id="{745D3AB7-2CAA-45C8-96AD-E3C7E94CC4E1}"/>
              </a:ext>
            </a:extLst>
          </p:cNvPr>
          <p:cNvSpPr/>
          <p:nvPr/>
        </p:nvSpPr>
        <p:spPr>
          <a:xfrm>
            <a:off x="4740097" y="856377"/>
            <a:ext cx="388558" cy="1335043"/>
          </a:xfrm>
          <a:prstGeom prst="rect">
            <a:avLst/>
          </a:prstGeom>
          <a:solidFill>
            <a:srgbClr val="0033A0"/>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r>
              <a:rPr lang="en-US" sz="1050" dirty="0">
                <a:solidFill>
                  <a:prstClr val="white"/>
                </a:solidFill>
                <a:latin typeface="+mj-lt"/>
                <a:cs typeface="Calibri" panose="020F0502020204030204" pitchFamily="34" charset="0"/>
              </a:rPr>
              <a:t>Scale</a:t>
            </a:r>
            <a:r>
              <a:rPr lang="en-US" sz="1050" dirty="0">
                <a:solidFill>
                  <a:srgbClr val="FFFFFF"/>
                </a:solidFill>
                <a:latin typeface="Calibri" panose="020F0502020204030204" pitchFamily="34" charset="0"/>
                <a:ea typeface="Calibri" panose="020F0502020204030204" pitchFamily="34" charset="0"/>
                <a:cs typeface="Times New Roman" panose="02020603050405020304" pitchFamily="18" charset="0"/>
              </a:rPr>
              <a:t> &amp; </a:t>
            </a:r>
            <a:r>
              <a:rPr lang="en-US" sz="1050" dirty="0">
                <a:solidFill>
                  <a:prstClr val="white"/>
                </a:solidFill>
                <a:latin typeface="+mj-lt"/>
                <a:cs typeface="Calibri" panose="020F0502020204030204" pitchFamily="34" charset="0"/>
              </a:rPr>
              <a:t>Complexity</a:t>
            </a:r>
            <a:endParaRPr lang="en-IN" sz="1050" dirty="0">
              <a:solidFill>
                <a:prstClr val="white"/>
              </a:solidFill>
              <a:latin typeface="+mj-lt"/>
              <a:cs typeface="Calibri" panose="020F0502020204030204" pitchFamily="34" charset="0"/>
            </a:endParaRPr>
          </a:p>
        </p:txBody>
      </p:sp>
      <p:sp>
        <p:nvSpPr>
          <p:cNvPr id="40" name="Rectangle 39">
            <a:extLst>
              <a:ext uri="{FF2B5EF4-FFF2-40B4-BE49-F238E27FC236}">
                <a16:creationId xmlns:a16="http://schemas.microsoft.com/office/drawing/2014/main" id="{0AC1F546-A739-45AB-8734-2BF9FEA3602F}"/>
              </a:ext>
            </a:extLst>
          </p:cNvPr>
          <p:cNvSpPr/>
          <p:nvPr/>
        </p:nvSpPr>
        <p:spPr>
          <a:xfrm rot="5400000">
            <a:off x="4608471" y="1380200"/>
            <a:ext cx="1360968" cy="2789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41" name="Isosceles Triangle 40">
            <a:extLst>
              <a:ext uri="{FF2B5EF4-FFF2-40B4-BE49-F238E27FC236}">
                <a16:creationId xmlns:a16="http://schemas.microsoft.com/office/drawing/2014/main" id="{F6E8D720-0B4A-4D1D-93D0-5875146E4DB5}"/>
              </a:ext>
            </a:extLst>
          </p:cNvPr>
          <p:cNvSpPr/>
          <p:nvPr/>
        </p:nvSpPr>
        <p:spPr>
          <a:xfrm rot="5400000">
            <a:off x="5166542" y="1451932"/>
            <a:ext cx="313137" cy="266438"/>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42" name="Rectangle 41">
            <a:extLst>
              <a:ext uri="{FF2B5EF4-FFF2-40B4-BE49-F238E27FC236}">
                <a16:creationId xmlns:a16="http://schemas.microsoft.com/office/drawing/2014/main" id="{1CF4005D-BF69-4065-B32E-C3C5D8888979}"/>
              </a:ext>
            </a:extLst>
          </p:cNvPr>
          <p:cNvSpPr/>
          <p:nvPr/>
        </p:nvSpPr>
        <p:spPr>
          <a:xfrm>
            <a:off x="5449255" y="833253"/>
            <a:ext cx="3604320" cy="139468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128588" lvl="1" indent="-128588">
              <a:buSzPct val="100000"/>
              <a:buFont typeface="Arial" panose="020B0604020202020204" pitchFamily="34" charset="0"/>
              <a:buChar char="•"/>
              <a:tabLst>
                <a:tab pos="1606510" algn="l"/>
              </a:tabLst>
              <a:defRPr/>
            </a:pPr>
            <a:r>
              <a:rPr lang="en-US" sz="900" dirty="0">
                <a:solidFill>
                  <a:prstClr val="black"/>
                </a:solidFill>
                <a:latin typeface="Calibiri"/>
              </a:rPr>
              <a:t>Connection to Host Pools, Storage allocation for WVD from AZURE runbook is bit critical based on the availability and size allocations. </a:t>
            </a:r>
          </a:p>
          <a:p>
            <a:pPr marL="128588" lvl="1" indent="-128588">
              <a:buSzPct val="100000"/>
              <a:buFont typeface="Arial" panose="020B0604020202020204" pitchFamily="34" charset="0"/>
              <a:buChar char="•"/>
              <a:tabLst>
                <a:tab pos="1606510" algn="l"/>
              </a:tabLst>
              <a:defRPr/>
            </a:pPr>
            <a:r>
              <a:rPr lang="en-US" sz="900" dirty="0">
                <a:solidFill>
                  <a:prstClr val="black"/>
                </a:solidFill>
                <a:latin typeface="Calibiri"/>
              </a:rPr>
              <a:t>Challenge to fetch the list from all host pools and check each user which was going beyond 3 hour azure runbook execution time limit.</a:t>
            </a:r>
          </a:p>
          <a:p>
            <a:pPr marL="128588" lvl="1" indent="-128588">
              <a:buSzPct val="100000"/>
              <a:buFont typeface="Arial" panose="020B0604020202020204" pitchFamily="34" charset="0"/>
              <a:buChar char="•"/>
              <a:tabLst>
                <a:tab pos="1606510" algn="l"/>
              </a:tabLst>
              <a:defRPr/>
            </a:pPr>
            <a:r>
              <a:rPr lang="en-US" sz="900" dirty="0">
                <a:solidFill>
                  <a:prstClr val="black"/>
                </a:solidFill>
                <a:latin typeface="Calibiri"/>
              </a:rPr>
              <a:t>Overcome the challenges capturing the real time failure scenarios and programmed to run parallel with single host pools. Also trying for Hybrid worker recommendations from Microsoft.</a:t>
            </a:r>
          </a:p>
          <a:p>
            <a:pPr marL="128588" lvl="1" indent="-128588">
              <a:buSzPct val="100000"/>
              <a:buFont typeface="Arial" panose="020B0604020202020204" pitchFamily="34" charset="0"/>
              <a:buChar char="•"/>
              <a:tabLst>
                <a:tab pos="1606510" algn="l"/>
              </a:tabLst>
              <a:defRPr/>
            </a:pPr>
            <a:endParaRPr lang="en-US" sz="900" dirty="0">
              <a:solidFill>
                <a:prstClr val="black"/>
              </a:solidFill>
              <a:latin typeface="Calibiri"/>
            </a:endParaRPr>
          </a:p>
          <a:p>
            <a:pPr marL="0" lvl="1">
              <a:buSzPct val="100000"/>
              <a:tabLst>
                <a:tab pos="1606510" algn="l"/>
              </a:tabLst>
              <a:defRPr/>
            </a:pPr>
            <a:endParaRPr lang="en-US" sz="900" dirty="0">
              <a:solidFill>
                <a:prstClr val="black"/>
              </a:solidFill>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endParaRPr>
          </a:p>
        </p:txBody>
      </p:sp>
      <p:sp>
        <p:nvSpPr>
          <p:cNvPr id="43" name="Rectangle 42">
            <a:extLst>
              <a:ext uri="{FF2B5EF4-FFF2-40B4-BE49-F238E27FC236}">
                <a16:creationId xmlns:a16="http://schemas.microsoft.com/office/drawing/2014/main" id="{75A37D58-F7BC-48D0-8DA2-793242F7AC86}"/>
              </a:ext>
            </a:extLst>
          </p:cNvPr>
          <p:cNvSpPr/>
          <p:nvPr/>
        </p:nvSpPr>
        <p:spPr>
          <a:xfrm>
            <a:off x="4748460" y="2200140"/>
            <a:ext cx="376493" cy="1442025"/>
          </a:xfrm>
          <a:prstGeom prst="rect">
            <a:avLst/>
          </a:prstGeom>
          <a:solidFill>
            <a:srgbClr val="0033A0"/>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r>
              <a:rPr lang="en-US" sz="1050" dirty="0">
                <a:solidFill>
                  <a:prstClr val="white"/>
                </a:solidFill>
                <a:latin typeface="+mj-lt"/>
                <a:cs typeface="Calibri" panose="020F0502020204030204" pitchFamily="34" charset="0"/>
              </a:rPr>
              <a:t>Key takeaways </a:t>
            </a:r>
          </a:p>
        </p:txBody>
      </p:sp>
      <p:sp>
        <p:nvSpPr>
          <p:cNvPr id="44" name="Rectangle 43">
            <a:extLst>
              <a:ext uri="{FF2B5EF4-FFF2-40B4-BE49-F238E27FC236}">
                <a16:creationId xmlns:a16="http://schemas.microsoft.com/office/drawing/2014/main" id="{78EC3426-1085-41F9-8712-927492AB8800}"/>
              </a:ext>
            </a:extLst>
          </p:cNvPr>
          <p:cNvSpPr/>
          <p:nvPr/>
        </p:nvSpPr>
        <p:spPr>
          <a:xfrm rot="5400000">
            <a:off x="4570212" y="2771543"/>
            <a:ext cx="1442025" cy="31605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45" name="Isosceles Triangle 44">
            <a:extLst>
              <a:ext uri="{FF2B5EF4-FFF2-40B4-BE49-F238E27FC236}">
                <a16:creationId xmlns:a16="http://schemas.microsoft.com/office/drawing/2014/main" id="{64835800-AA1F-4E57-ACAC-D1148D66E2A4}"/>
              </a:ext>
            </a:extLst>
          </p:cNvPr>
          <p:cNvSpPr/>
          <p:nvPr/>
        </p:nvSpPr>
        <p:spPr>
          <a:xfrm rot="5400000">
            <a:off x="5151311" y="2681248"/>
            <a:ext cx="301652" cy="305277"/>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46" name="Rectangle 45">
            <a:extLst>
              <a:ext uri="{FF2B5EF4-FFF2-40B4-BE49-F238E27FC236}">
                <a16:creationId xmlns:a16="http://schemas.microsoft.com/office/drawing/2014/main" id="{6C0BB285-0C3D-4FA1-B7FA-A030F34A6A4E}"/>
              </a:ext>
            </a:extLst>
          </p:cNvPr>
          <p:cNvSpPr/>
          <p:nvPr/>
        </p:nvSpPr>
        <p:spPr>
          <a:xfrm>
            <a:off x="5449254" y="2236361"/>
            <a:ext cx="3604320" cy="139468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128588" lvl="1" indent="-128588">
              <a:buSzPct val="100000"/>
              <a:buFont typeface="Arial" panose="020B0604020202020204" pitchFamily="34" charset="0"/>
              <a:buChar char="•"/>
              <a:tabLst>
                <a:tab pos="1606510" algn="l"/>
              </a:tabLst>
              <a:defRPr/>
            </a:pPr>
            <a:r>
              <a:rPr lang="en-US" sz="900" dirty="0">
                <a:solidFill>
                  <a:prstClr val="black"/>
                </a:solidFill>
                <a:latin typeface="Calibiri"/>
              </a:rPr>
              <a:t>Base design and implementation completed as planned without any time delay on all the sites</a:t>
            </a:r>
          </a:p>
          <a:p>
            <a:pPr marL="128588" lvl="1" indent="-128588">
              <a:buSzPct val="100000"/>
              <a:buFont typeface="Arial" panose="020B0604020202020204" pitchFamily="34" charset="0"/>
              <a:buChar char="•"/>
              <a:tabLst>
                <a:tab pos="1606510" algn="l"/>
              </a:tabLst>
              <a:defRPr/>
            </a:pPr>
            <a:r>
              <a:rPr lang="en-US" sz="900" dirty="0">
                <a:solidFill>
                  <a:prstClr val="black"/>
                </a:solidFill>
                <a:latin typeface="Calibiri"/>
              </a:rPr>
              <a:t>Quality Assurance clearance for proper services deployment .</a:t>
            </a:r>
          </a:p>
          <a:p>
            <a:pPr marL="128588" lvl="1" indent="-128588">
              <a:buSzPct val="100000"/>
              <a:buFont typeface="Arial" panose="020B0604020202020204" pitchFamily="34" charset="0"/>
              <a:buChar char="•"/>
              <a:tabLst>
                <a:tab pos="1606510" algn="l"/>
              </a:tabLst>
              <a:defRPr/>
            </a:pPr>
            <a:r>
              <a:rPr lang="en-US" sz="900" dirty="0">
                <a:solidFill>
                  <a:prstClr val="black"/>
                </a:solidFill>
                <a:latin typeface="Calibiri"/>
              </a:rPr>
              <a:t>Reduce Vulnerability, Enhance Compliance &amp; Security, Reduce Manual Efforts and Infrastructure Optimization.</a:t>
            </a:r>
          </a:p>
          <a:p>
            <a:pPr marL="128588" lvl="1" indent="-128588">
              <a:buSzPct val="100000"/>
              <a:buFont typeface="Arial" panose="020B0604020202020204" pitchFamily="34" charset="0"/>
              <a:buChar char="•"/>
              <a:tabLst>
                <a:tab pos="1606510" algn="l"/>
              </a:tabLst>
              <a:defRPr/>
            </a:pPr>
            <a:r>
              <a:rPr lang="en-US" sz="900" dirty="0">
                <a:solidFill>
                  <a:prstClr val="black"/>
                </a:solidFill>
                <a:latin typeface="Calibiri"/>
              </a:rPr>
              <a:t>This is being on Hold now as there is a plan to migrate to AVD.</a:t>
            </a:r>
          </a:p>
          <a:p>
            <a:pPr marL="0" lvl="1">
              <a:buSzPct val="100000"/>
              <a:tabLst>
                <a:tab pos="1606510" algn="l"/>
              </a:tabLst>
              <a:defRPr/>
            </a:pPr>
            <a:endParaRPr lang="en-US" sz="900" dirty="0">
              <a:solidFill>
                <a:prstClr val="black"/>
              </a:solidFill>
              <a:latin typeface="Calibiri"/>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latin typeface="Calibiri"/>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latin typeface="Calibiri"/>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latin typeface="Calibiri"/>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endParaRPr>
          </a:p>
        </p:txBody>
      </p:sp>
      <p:sp>
        <p:nvSpPr>
          <p:cNvPr id="49" name="Horizontal Scroll 38">
            <a:extLst>
              <a:ext uri="{FF2B5EF4-FFF2-40B4-BE49-F238E27FC236}">
                <a16:creationId xmlns:a16="http://schemas.microsoft.com/office/drawing/2014/main" id="{C4F49D1D-9E2C-4042-8EAF-23482E38E050}"/>
              </a:ext>
            </a:extLst>
          </p:cNvPr>
          <p:cNvSpPr/>
          <p:nvPr/>
        </p:nvSpPr>
        <p:spPr>
          <a:xfrm>
            <a:off x="4755241" y="4327378"/>
            <a:ext cx="4254878" cy="481942"/>
          </a:xfrm>
          <a:prstGeom prst="horizontalScroll">
            <a:avLst/>
          </a:prstGeom>
          <a:solidFill>
            <a:sysClr val="window" lastClr="FFFFFF"/>
          </a:solidFill>
          <a:ln w="12700">
            <a:solidFill>
              <a:schemeClr val="bg1">
                <a:lumMod val="50000"/>
              </a:schemeClr>
            </a:solidFill>
          </a:ln>
        </p:spPr>
        <p:txBody>
          <a:bodyPr wrap="square"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1" algn="just">
              <a:buSzPct val="100000"/>
              <a:tabLst>
                <a:tab pos="752950" algn="l"/>
              </a:tabLst>
              <a:defRPr/>
            </a:pPr>
            <a:r>
              <a:rPr lang="en-US" sz="700" dirty="0">
                <a:latin typeface="Calibri" panose="020F0502020204030204" pitchFamily="34" charset="0"/>
                <a:ea typeface="Calibri" panose="020F0502020204030204" pitchFamily="34" charset="0"/>
                <a:cs typeface="Times New Roman" panose="02020603050405020304" pitchFamily="18" charset="0"/>
              </a:rPr>
              <a:t>I</a:t>
            </a:r>
            <a:r>
              <a:rPr lang="en-US" sz="700" dirty="0">
                <a:effectLst/>
                <a:latin typeface="Calibri" panose="020F0502020204030204" pitchFamily="34" charset="0"/>
                <a:ea typeface="Calibri" panose="020F0502020204030204" pitchFamily="34" charset="0"/>
                <a:cs typeface="Times New Roman" panose="02020603050405020304" pitchFamily="18" charset="0"/>
              </a:rPr>
              <a:t>nvestments into Cloud technologies to support its business operations. In line with its philosophy of providing cutting edge tools, technology, and process automation to elevate operational efficiency to its workforce, enhance capabilities with Integrated Cloud Management Platform (</a:t>
            </a:r>
            <a:r>
              <a:rPr lang="en-US" sz="700" dirty="0" err="1">
                <a:effectLst/>
                <a:latin typeface="Calibri" panose="020F0502020204030204" pitchFamily="34" charset="0"/>
                <a:ea typeface="Calibri" panose="020F0502020204030204" pitchFamily="34" charset="0"/>
                <a:cs typeface="Times New Roman" panose="02020603050405020304" pitchFamily="18" charset="0"/>
              </a:rPr>
              <a:t>iCMP</a:t>
            </a:r>
            <a:r>
              <a:rPr lang="en-US" sz="700" dirty="0">
                <a:effectLst/>
                <a:latin typeface="Calibri" panose="020F0502020204030204" pitchFamily="34" charset="0"/>
                <a:ea typeface="Calibri" panose="020F0502020204030204" pitchFamily="34" charset="0"/>
                <a:cs typeface="Times New Roman" panose="02020603050405020304" pitchFamily="18" charset="0"/>
              </a:rPr>
              <a:t>)</a:t>
            </a:r>
            <a:r>
              <a:rPr lang="en-US" sz="800" dirty="0">
                <a:effectLst/>
                <a:latin typeface="Calibri" panose="020F0502020204030204" pitchFamily="34" charset="0"/>
                <a:ea typeface="Calibri" panose="020F0502020204030204" pitchFamily="34" charset="0"/>
                <a:cs typeface="Times New Roman" panose="02020603050405020304" pitchFamily="18" charset="0"/>
              </a:rPr>
              <a:t>.</a:t>
            </a:r>
            <a:r>
              <a:rPr lang="en-US" sz="750" dirty="0">
                <a:solidFill>
                  <a:srgbClr val="141414"/>
                </a:solidFill>
                <a:latin typeface="Calibri" panose="020F0502020204030204" pitchFamily="34" charset="0"/>
                <a:cs typeface="Calibri" panose="020F0502020204030204" pitchFamily="34" charset="0"/>
              </a:rPr>
              <a:t> </a:t>
            </a:r>
          </a:p>
        </p:txBody>
      </p:sp>
      <p:graphicFrame>
        <p:nvGraphicFramePr>
          <p:cNvPr id="50" name="Diagram 49">
            <a:extLst>
              <a:ext uri="{FF2B5EF4-FFF2-40B4-BE49-F238E27FC236}">
                <a16:creationId xmlns:a16="http://schemas.microsoft.com/office/drawing/2014/main" id="{D3E99904-E1D5-46E7-9029-88F50F33A21F}"/>
              </a:ext>
            </a:extLst>
          </p:cNvPr>
          <p:cNvGraphicFramePr/>
          <p:nvPr>
            <p:extLst>
              <p:ext uri="{D42A27DB-BD31-4B8C-83A1-F6EECF244321}">
                <p14:modId xmlns:p14="http://schemas.microsoft.com/office/powerpoint/2010/main" val="2962142720"/>
              </p:ext>
            </p:extLst>
          </p:nvPr>
        </p:nvGraphicFramePr>
        <p:xfrm>
          <a:off x="5344160" y="3650585"/>
          <a:ext cx="3596893" cy="749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1012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92B09E2-A750-4553-A96B-33AE85A74293}"/>
              </a:ext>
            </a:extLst>
          </p:cNvPr>
          <p:cNvSpPr>
            <a:spLocks noGrp="1"/>
          </p:cNvSpPr>
          <p:nvPr>
            <p:ph type="sldNum" sz="quarter" idx="12"/>
          </p:nvPr>
        </p:nvSpPr>
        <p:spPr/>
        <p:txBody>
          <a:bodyPr/>
          <a:lstStyle/>
          <a:p>
            <a:fld id="{2EFEF571-C9B4-4D92-A7F7-315B894862A8}" type="slidenum">
              <a:rPr lang="en-US" smtClean="0"/>
              <a:pPr/>
              <a:t>6</a:t>
            </a:fld>
            <a:endParaRPr lang="en-US"/>
          </a:p>
        </p:txBody>
      </p:sp>
      <p:sp>
        <p:nvSpPr>
          <p:cNvPr id="21" name="Title 1">
            <a:extLst>
              <a:ext uri="{FF2B5EF4-FFF2-40B4-BE49-F238E27FC236}">
                <a16:creationId xmlns:a16="http://schemas.microsoft.com/office/drawing/2014/main" id="{2CC159EF-B77A-48A8-BD70-3620DBBB79FB}"/>
              </a:ext>
            </a:extLst>
          </p:cNvPr>
          <p:cNvSpPr txBox="1">
            <a:spLocks/>
          </p:cNvSpPr>
          <p:nvPr/>
        </p:nvSpPr>
        <p:spPr>
          <a:xfrm>
            <a:off x="241698" y="155756"/>
            <a:ext cx="7965281" cy="345141"/>
          </a:xfrm>
          <a:prstGeom prst="rect">
            <a:avLst/>
          </a:prstGeom>
        </p:spPr>
        <p:txBody>
          <a:bodyPr vert="horz" lIns="0" tIns="0" rIns="0" bIns="0" rtlCol="0" anchor="t" anchorCtr="0">
            <a:normAutofit/>
          </a:bodyPr>
          <a:lstStyle>
            <a:lvl1pPr algn="l" defTabSz="914378"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a:lstStyle>
          <a:p>
            <a:pPr algn="ctr"/>
            <a:r>
              <a:rPr lang="en-US" sz="1800" dirty="0">
                <a:latin typeface="Calibiri"/>
                <a:cs typeface="Calibri" panose="020F0502020204030204" pitchFamily="34" charset="0"/>
              </a:rPr>
              <a:t>Use Case 5 : Azure VMs Patching and patching Status Report.</a:t>
            </a:r>
            <a:endParaRPr lang="en-US" sz="1800" dirty="0">
              <a:latin typeface="Calibiri"/>
            </a:endParaRPr>
          </a:p>
        </p:txBody>
      </p:sp>
      <p:grpSp>
        <p:nvGrpSpPr>
          <p:cNvPr id="22" name="Group 21">
            <a:extLst>
              <a:ext uri="{FF2B5EF4-FFF2-40B4-BE49-F238E27FC236}">
                <a16:creationId xmlns:a16="http://schemas.microsoft.com/office/drawing/2014/main" id="{A78E6DC6-B428-4CF2-B81D-1E98D2406661}"/>
              </a:ext>
            </a:extLst>
          </p:cNvPr>
          <p:cNvGrpSpPr/>
          <p:nvPr/>
        </p:nvGrpSpPr>
        <p:grpSpPr>
          <a:xfrm>
            <a:off x="218553" y="671811"/>
            <a:ext cx="8177228" cy="4070749"/>
            <a:chOff x="1770324" y="1633647"/>
            <a:chExt cx="7983276" cy="4835702"/>
          </a:xfrm>
        </p:grpSpPr>
        <p:cxnSp>
          <p:nvCxnSpPr>
            <p:cNvPr id="24" name="Straight Connector 23">
              <a:extLst>
                <a:ext uri="{FF2B5EF4-FFF2-40B4-BE49-F238E27FC236}">
                  <a16:creationId xmlns:a16="http://schemas.microsoft.com/office/drawing/2014/main" id="{5830E4CF-9DF0-4B96-B9C6-0A3518AF23AF}"/>
                </a:ext>
              </a:extLst>
            </p:cNvPr>
            <p:cNvCxnSpPr/>
            <p:nvPr/>
          </p:nvCxnSpPr>
          <p:spPr>
            <a:xfrm flipV="1">
              <a:off x="2438400" y="1633647"/>
              <a:ext cx="7315200" cy="0"/>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582F2EB5-1F63-4481-ABC8-B86E9349C4FC}"/>
                </a:ext>
              </a:extLst>
            </p:cNvPr>
            <p:cNvSpPr/>
            <p:nvPr/>
          </p:nvSpPr>
          <p:spPr>
            <a:xfrm>
              <a:off x="1777652" y="1715130"/>
              <a:ext cx="548640" cy="1537159"/>
            </a:xfrm>
            <a:prstGeom prst="rect">
              <a:avLst/>
            </a:prstGeom>
            <a:solidFill>
              <a:srgbClr val="0033A0"/>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r>
                <a:rPr lang="en-US" sz="1050" dirty="0">
                  <a:solidFill>
                    <a:prstClr val="white"/>
                  </a:solidFill>
                  <a:latin typeface="+mj-lt"/>
                  <a:cs typeface="Calibri" panose="020F0502020204030204" pitchFamily="34" charset="0"/>
                </a:rPr>
                <a:t>BUSINESS CHALLENGE</a:t>
              </a:r>
            </a:p>
          </p:txBody>
        </p:sp>
        <p:sp>
          <p:nvSpPr>
            <p:cNvPr id="26" name="Rectangle 25">
              <a:extLst>
                <a:ext uri="{FF2B5EF4-FFF2-40B4-BE49-F238E27FC236}">
                  <a16:creationId xmlns:a16="http://schemas.microsoft.com/office/drawing/2014/main" id="{634FEEC0-CD8C-41CE-B614-F01A41770964}"/>
                </a:ext>
              </a:extLst>
            </p:cNvPr>
            <p:cNvSpPr/>
            <p:nvPr/>
          </p:nvSpPr>
          <p:spPr>
            <a:xfrm rot="5400000">
              <a:off x="1704038" y="2346552"/>
              <a:ext cx="1537159" cy="27432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27" name="Rectangle 26">
              <a:extLst>
                <a:ext uri="{FF2B5EF4-FFF2-40B4-BE49-F238E27FC236}">
                  <a16:creationId xmlns:a16="http://schemas.microsoft.com/office/drawing/2014/main" id="{B6792408-0A68-4884-BF3D-58F9D3A40B44}"/>
                </a:ext>
              </a:extLst>
            </p:cNvPr>
            <p:cNvSpPr/>
            <p:nvPr/>
          </p:nvSpPr>
          <p:spPr>
            <a:xfrm>
              <a:off x="2629233" y="3306832"/>
              <a:ext cx="3515956" cy="198533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102870" indent="-102870" defTabSz="68580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Automation account Runbook to automate using the update management and create a schedule deployment taking input parameter as Linux/Windows VM type and list of respective VM list.</a:t>
              </a:r>
            </a:p>
            <a:p>
              <a:pPr marL="102870" indent="-102870" defTabSz="68580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Azure API to create the above Schedule deployment on request and a GET API to get the response output of runbook execution to confirm.</a:t>
              </a:r>
            </a:p>
            <a:p>
              <a:pPr marL="102870" indent="-102870" defTabSz="68580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Another runbook created to connect the respective Log Analytics Workspace and query through KQL the update Schedule failure/success activity logs.</a:t>
              </a:r>
            </a:p>
            <a:p>
              <a:pPr marL="102870" indent="-102870" defTabSz="68580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Schedule post maintenance period to format a HTML report email and share to team through SMTP.</a:t>
              </a:r>
            </a:p>
            <a:p>
              <a:pPr marL="102870" indent="-102870" defTabSz="68580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Azure authentications and authorizations are maintained on each level for security.</a:t>
              </a:r>
            </a:p>
            <a:p>
              <a:pPr marL="102870" indent="-102870" defTabSz="68580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This script is scheduled to run weekly off-hours to perform the activity and prepare a report. </a:t>
              </a:r>
            </a:p>
            <a:p>
              <a:pPr marL="102870" indent="-102870" defTabSz="685800">
                <a:buFont typeface="Arial" panose="020B0604020202020204" pitchFamily="34" charset="0"/>
                <a:buChar char="•"/>
              </a:pPr>
              <a:endParaRPr lang="en-US" sz="900" dirty="0">
                <a:solidFill>
                  <a:srgbClr val="141414"/>
                </a:solidFill>
                <a:latin typeface="Calibri" panose="020F0502020204030204" pitchFamily="34" charset="0"/>
                <a:cs typeface="Calibri" panose="020F0502020204030204" pitchFamily="34" charset="0"/>
              </a:endParaRPr>
            </a:p>
            <a:p>
              <a:pPr defTabSz="685800"/>
              <a:endParaRPr lang="en-US" sz="900" dirty="0">
                <a:solidFill>
                  <a:srgbClr val="141414"/>
                </a:solidFill>
                <a:latin typeface="Calibri" panose="020F0502020204030204" pitchFamily="34" charset="0"/>
                <a:cs typeface="Calibri" panose="020F0502020204030204" pitchFamily="34" charset="0"/>
              </a:endParaRPr>
            </a:p>
            <a:p>
              <a:pPr marL="102870" indent="-102870" defTabSz="685800">
                <a:buFont typeface="Arial" panose="020B0604020202020204" pitchFamily="34" charset="0"/>
                <a:buChar char="•"/>
              </a:pPr>
              <a:endParaRPr lang="en-US" sz="900" dirty="0">
                <a:solidFill>
                  <a:srgbClr val="141414"/>
                </a:solidFill>
                <a:latin typeface="Calibri" panose="020F0502020204030204" pitchFamily="34" charset="0"/>
                <a:cs typeface="Calibri" panose="020F0502020204030204" pitchFamily="34" charset="0"/>
              </a:endParaRPr>
            </a:p>
            <a:p>
              <a:pPr marL="102870" indent="-102870" defTabSz="685800">
                <a:buFont typeface="Arial" panose="020B0604020202020204" pitchFamily="34" charset="0"/>
                <a:buChar char="•"/>
              </a:pPr>
              <a:endParaRPr lang="en-US" sz="900" dirty="0">
                <a:solidFill>
                  <a:srgbClr val="141414"/>
                </a:solidFill>
                <a:latin typeface="Calibri" panose="020F0502020204030204" pitchFamily="34" charset="0"/>
                <a:cs typeface="Calibri" panose="020F0502020204030204" pitchFamily="34" charset="0"/>
              </a:endParaRPr>
            </a:p>
          </p:txBody>
        </p:sp>
        <p:sp>
          <p:nvSpPr>
            <p:cNvPr id="28" name="Rectangle 27">
              <a:extLst>
                <a:ext uri="{FF2B5EF4-FFF2-40B4-BE49-F238E27FC236}">
                  <a16:creationId xmlns:a16="http://schemas.microsoft.com/office/drawing/2014/main" id="{93C0FBD1-DCB6-4B5D-A170-E21654491114}"/>
                </a:ext>
              </a:extLst>
            </p:cNvPr>
            <p:cNvSpPr/>
            <p:nvPr/>
          </p:nvSpPr>
          <p:spPr>
            <a:xfrm>
              <a:off x="1770324" y="3265820"/>
              <a:ext cx="562818" cy="1971800"/>
            </a:xfrm>
            <a:prstGeom prst="rect">
              <a:avLst/>
            </a:prstGeom>
            <a:solidFill>
              <a:srgbClr val="00B140"/>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r>
                <a:rPr lang="en-US" sz="1050" dirty="0">
                  <a:solidFill>
                    <a:prstClr val="white"/>
                  </a:solidFill>
                  <a:latin typeface="+mj-lt"/>
                  <a:cs typeface="Calibri" panose="020F0502020204030204" pitchFamily="34" charset="0"/>
                </a:rPr>
                <a:t>SOLUTION HIGHLIGHTS</a:t>
              </a:r>
            </a:p>
          </p:txBody>
        </p:sp>
        <p:sp>
          <p:nvSpPr>
            <p:cNvPr id="29" name="Rectangle 28">
              <a:extLst>
                <a:ext uri="{FF2B5EF4-FFF2-40B4-BE49-F238E27FC236}">
                  <a16:creationId xmlns:a16="http://schemas.microsoft.com/office/drawing/2014/main" id="{B0C916ED-D284-4B66-9C29-3F0A49833E6D}"/>
                </a:ext>
              </a:extLst>
            </p:cNvPr>
            <p:cNvSpPr/>
            <p:nvPr/>
          </p:nvSpPr>
          <p:spPr>
            <a:xfrm rot="5400000">
              <a:off x="1475561" y="4103019"/>
              <a:ext cx="1985331" cy="283868"/>
            </a:xfrm>
            <a:prstGeom prst="rect">
              <a:avLst/>
            </a:prstGeom>
            <a:solidFill>
              <a:srgbClr val="09D5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30" name="Isosceles Triangle 29">
              <a:extLst>
                <a:ext uri="{FF2B5EF4-FFF2-40B4-BE49-F238E27FC236}">
                  <a16:creationId xmlns:a16="http://schemas.microsoft.com/office/drawing/2014/main" id="{B5770706-B426-4D15-B232-36E063485AF9}"/>
                </a:ext>
              </a:extLst>
            </p:cNvPr>
            <p:cNvSpPr/>
            <p:nvPr/>
          </p:nvSpPr>
          <p:spPr>
            <a:xfrm rot="5400000">
              <a:off x="2314581" y="2380856"/>
              <a:ext cx="326165" cy="205705"/>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31" name="Isosceles Triangle 30">
              <a:extLst>
                <a:ext uri="{FF2B5EF4-FFF2-40B4-BE49-F238E27FC236}">
                  <a16:creationId xmlns:a16="http://schemas.microsoft.com/office/drawing/2014/main" id="{7825DAF6-9271-47E4-9EBB-B6595909151B}"/>
                </a:ext>
              </a:extLst>
            </p:cNvPr>
            <p:cNvSpPr/>
            <p:nvPr/>
          </p:nvSpPr>
          <p:spPr>
            <a:xfrm rot="5400000">
              <a:off x="2230239" y="4212584"/>
              <a:ext cx="447737" cy="184965"/>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32" name="Rectangle 31">
              <a:extLst>
                <a:ext uri="{FF2B5EF4-FFF2-40B4-BE49-F238E27FC236}">
                  <a16:creationId xmlns:a16="http://schemas.microsoft.com/office/drawing/2014/main" id="{37B8C9FD-DE1C-4D24-9481-A33ECC088AD7}"/>
                </a:ext>
              </a:extLst>
            </p:cNvPr>
            <p:cNvSpPr/>
            <p:nvPr/>
          </p:nvSpPr>
          <p:spPr>
            <a:xfrm>
              <a:off x="1777652" y="5237619"/>
              <a:ext cx="562818" cy="123173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r>
                <a:rPr lang="en-US" sz="1050" dirty="0">
                  <a:solidFill>
                    <a:prstClr val="white"/>
                  </a:solidFill>
                  <a:latin typeface="+mj-lt"/>
                  <a:cs typeface="Calibri" panose="020F0502020204030204" pitchFamily="34" charset="0"/>
                </a:rPr>
                <a:t>Technology &amp; Services</a:t>
              </a:r>
            </a:p>
          </p:txBody>
        </p:sp>
        <p:sp>
          <p:nvSpPr>
            <p:cNvPr id="33" name="Rectangle 32">
              <a:extLst>
                <a:ext uri="{FF2B5EF4-FFF2-40B4-BE49-F238E27FC236}">
                  <a16:creationId xmlns:a16="http://schemas.microsoft.com/office/drawing/2014/main" id="{694AC5CC-4608-46E9-83B4-FBD6893A5CA5}"/>
                </a:ext>
              </a:extLst>
            </p:cNvPr>
            <p:cNvSpPr/>
            <p:nvPr/>
          </p:nvSpPr>
          <p:spPr>
            <a:xfrm rot="5400000">
              <a:off x="1857015" y="5725614"/>
              <a:ext cx="1231728" cy="25574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34" name="Isosceles Triangle 33">
              <a:extLst>
                <a:ext uri="{FF2B5EF4-FFF2-40B4-BE49-F238E27FC236}">
                  <a16:creationId xmlns:a16="http://schemas.microsoft.com/office/drawing/2014/main" id="{563F68D2-4DCE-4AE2-AA4F-9D4FAC3E172E}"/>
                </a:ext>
              </a:extLst>
            </p:cNvPr>
            <p:cNvSpPr/>
            <p:nvPr/>
          </p:nvSpPr>
          <p:spPr>
            <a:xfrm rot="5400000">
              <a:off x="2290662" y="5697279"/>
              <a:ext cx="317654" cy="240084"/>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35" name="Isosceles Triangle 34">
              <a:extLst>
                <a:ext uri="{FF2B5EF4-FFF2-40B4-BE49-F238E27FC236}">
                  <a16:creationId xmlns:a16="http://schemas.microsoft.com/office/drawing/2014/main" id="{9DE4465A-657E-4C92-8BE4-7E79E2F21468}"/>
                </a:ext>
              </a:extLst>
            </p:cNvPr>
            <p:cNvSpPr/>
            <p:nvPr/>
          </p:nvSpPr>
          <p:spPr>
            <a:xfrm rot="10800000">
              <a:off x="8068697" y="2143389"/>
              <a:ext cx="457200" cy="274320"/>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grpSp>
      <p:sp>
        <p:nvSpPr>
          <p:cNvPr id="36" name="Rectangle 35">
            <a:extLst>
              <a:ext uri="{FF2B5EF4-FFF2-40B4-BE49-F238E27FC236}">
                <a16:creationId xmlns:a16="http://schemas.microsoft.com/office/drawing/2014/main" id="{21F12734-FC1E-4F1B-A157-C7E83EE6F9C7}"/>
              </a:ext>
            </a:extLst>
          </p:cNvPr>
          <p:cNvSpPr/>
          <p:nvPr/>
        </p:nvSpPr>
        <p:spPr>
          <a:xfrm>
            <a:off x="1105081" y="3780094"/>
            <a:ext cx="3569414" cy="96246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102870" lvl="1" indent="-102870" defTabSz="685800">
              <a:buSzPct val="100000"/>
              <a:buFont typeface="Arial" panose="020B0604020202020204" pitchFamily="34" charset="0"/>
              <a:buChar char="•"/>
              <a:tabLst>
                <a:tab pos="1606510" algn="l"/>
              </a:tabLst>
              <a:defRPr/>
            </a:pPr>
            <a:r>
              <a:rPr lang="en-US" sz="900" dirty="0">
                <a:solidFill>
                  <a:srgbClr val="141414"/>
                </a:solidFill>
                <a:latin typeface="Calibri" panose="020F0502020204030204" pitchFamily="34" charset="0"/>
                <a:cs typeface="Calibri" panose="020F0502020204030204" pitchFamily="34" charset="0"/>
              </a:rPr>
              <a:t>Azure Infrastructure – Log Analytics Workspace, Update Management, Key Vault, Azure automation account, Runbook, Azure API, SMTP.</a:t>
            </a:r>
          </a:p>
          <a:p>
            <a:pPr marL="102870" lvl="1" indent="-102870" defTabSz="685800">
              <a:buSzPct val="100000"/>
              <a:buFont typeface="Arial" panose="020B0604020202020204" pitchFamily="34" charset="0"/>
              <a:buChar char="•"/>
              <a:tabLst>
                <a:tab pos="1606510" algn="l"/>
              </a:tabLst>
              <a:defRPr/>
            </a:pPr>
            <a:r>
              <a:rPr lang="en-US" sz="900" dirty="0">
                <a:solidFill>
                  <a:srgbClr val="141414"/>
                </a:solidFill>
                <a:latin typeface="Calibri" panose="020F0502020204030204" pitchFamily="34" charset="0"/>
                <a:cs typeface="Calibri" panose="020F0502020204030204" pitchFamily="34" charset="0"/>
              </a:rPr>
              <a:t>Security Infrastructure – Azure AD, Azure Service Principles</a:t>
            </a:r>
          </a:p>
          <a:p>
            <a:pPr marL="102870" lvl="1" indent="-102870" defTabSz="685800">
              <a:buSzPct val="100000"/>
              <a:buFont typeface="Arial" panose="020B0604020202020204" pitchFamily="34" charset="0"/>
              <a:buChar char="•"/>
              <a:tabLst>
                <a:tab pos="1606510" algn="l"/>
              </a:tabLst>
              <a:defRPr/>
            </a:pPr>
            <a:r>
              <a:rPr lang="en-US" sz="900" dirty="0">
                <a:solidFill>
                  <a:srgbClr val="141414"/>
                </a:solidFill>
                <a:latin typeface="Calibri" panose="020F0502020204030204" pitchFamily="34" charset="0"/>
                <a:cs typeface="Calibri" panose="020F0502020204030204" pitchFamily="34" charset="0"/>
              </a:rPr>
              <a:t>Scripting Language – PowerShell, KQL, HTML.</a:t>
            </a:r>
          </a:p>
          <a:p>
            <a:pPr marL="0" lvl="1">
              <a:buSzPct val="100000"/>
              <a:tabLst>
                <a:tab pos="1606510" algn="l"/>
              </a:tabLst>
              <a:defRPr/>
            </a:pPr>
            <a:endParaRPr lang="en-US" sz="750" dirty="0">
              <a:solidFill>
                <a:prstClr val="black"/>
              </a:solidFill>
            </a:endParaRPr>
          </a:p>
        </p:txBody>
      </p:sp>
      <p:pic>
        <p:nvPicPr>
          <p:cNvPr id="37" name="Picture 36">
            <a:extLst>
              <a:ext uri="{FF2B5EF4-FFF2-40B4-BE49-F238E27FC236}">
                <a16:creationId xmlns:a16="http://schemas.microsoft.com/office/drawing/2014/main" id="{9C028D98-D17D-43C6-8CE4-84F4F94A2D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117" y="4913473"/>
            <a:ext cx="681038" cy="214313"/>
          </a:xfrm>
          <a:prstGeom prst="rect">
            <a:avLst/>
          </a:prstGeom>
        </p:spPr>
      </p:pic>
      <p:sp>
        <p:nvSpPr>
          <p:cNvPr id="38" name="Rectangle 37">
            <a:extLst>
              <a:ext uri="{FF2B5EF4-FFF2-40B4-BE49-F238E27FC236}">
                <a16:creationId xmlns:a16="http://schemas.microsoft.com/office/drawing/2014/main" id="{F95184A6-BAA8-478A-816E-551B6F250D43}"/>
              </a:ext>
            </a:extLst>
          </p:cNvPr>
          <p:cNvSpPr/>
          <p:nvPr/>
        </p:nvSpPr>
        <p:spPr>
          <a:xfrm>
            <a:off x="1074451" y="740404"/>
            <a:ext cx="3604409" cy="131141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102870" indent="-102870" defTabSz="685800">
              <a:buFont typeface="Arial" panose="020B0604020202020204" pitchFamily="34" charset="0"/>
              <a:buChar char="•"/>
            </a:pPr>
            <a:r>
              <a:rPr lang="en-US" sz="900" dirty="0">
                <a:solidFill>
                  <a:srgbClr val="141414"/>
                </a:solidFill>
                <a:latin typeface="Calibri" panose="020F0502020204030204" pitchFamily="34" charset="0"/>
              </a:rPr>
              <a:t>Assessment of each Azure VMs by physically searching the platform with the help of Operations team. </a:t>
            </a:r>
          </a:p>
          <a:p>
            <a:pPr marL="102870" indent="-10287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Every time patching of 400+ Azure Windows and Linux VMs and fetch the status of each VM for success/failure and do post patching activity by operations team.</a:t>
            </a:r>
          </a:p>
          <a:p>
            <a:pPr marL="102870" indent="-10287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Forecast</a:t>
            </a:r>
            <a:r>
              <a:rPr lang="en-US" sz="900" dirty="0">
                <a:solidFill>
                  <a:srgbClr val="141414"/>
                </a:solidFill>
                <a:latin typeface="Calibri" panose="020F0502020204030204" pitchFamily="34" charset="0"/>
              </a:rPr>
              <a:t> compliance base infrastructure to host the Infra and business.</a:t>
            </a:r>
          </a:p>
          <a:p>
            <a:pPr marL="102870" indent="-102870">
              <a:buFont typeface="Arial" panose="020B0604020202020204" pitchFamily="34" charset="0"/>
              <a:buChar char="•"/>
            </a:pPr>
            <a:r>
              <a:rPr lang="en-US" sz="900" dirty="0">
                <a:solidFill>
                  <a:srgbClr val="141414"/>
                </a:solidFill>
                <a:latin typeface="Calibri" panose="020F0502020204030204" pitchFamily="34" charset="0"/>
              </a:rPr>
              <a:t> Reduce Manual efforts, Human error and dependency with compliance, security and cost-effective solution. </a:t>
            </a:r>
            <a:endParaRPr lang="en-GB" sz="900" dirty="0">
              <a:solidFill>
                <a:prstClr val="black"/>
              </a:solidFill>
            </a:endParaRPr>
          </a:p>
          <a:p>
            <a:pPr marL="128588" lvl="1" indent="-128588">
              <a:buSzPct val="100000"/>
              <a:buFont typeface="Arial" panose="020B0604020202020204" pitchFamily="34" charset="0"/>
              <a:buChar char="•"/>
              <a:tabLst>
                <a:tab pos="1606510" algn="l"/>
              </a:tabLst>
              <a:defRPr/>
            </a:pPr>
            <a:endParaRPr lang="en-US" sz="750" dirty="0">
              <a:solidFill>
                <a:prstClr val="black"/>
              </a:solidFill>
            </a:endParaRPr>
          </a:p>
        </p:txBody>
      </p:sp>
      <p:sp>
        <p:nvSpPr>
          <p:cNvPr id="39" name="Rectangle 38">
            <a:extLst>
              <a:ext uri="{FF2B5EF4-FFF2-40B4-BE49-F238E27FC236}">
                <a16:creationId xmlns:a16="http://schemas.microsoft.com/office/drawing/2014/main" id="{745D3AB7-2CAA-45C8-96AD-E3C7E94CC4E1}"/>
              </a:ext>
            </a:extLst>
          </p:cNvPr>
          <p:cNvSpPr/>
          <p:nvPr/>
        </p:nvSpPr>
        <p:spPr>
          <a:xfrm>
            <a:off x="4740097" y="856377"/>
            <a:ext cx="388558" cy="1335043"/>
          </a:xfrm>
          <a:prstGeom prst="rect">
            <a:avLst/>
          </a:prstGeom>
          <a:solidFill>
            <a:srgbClr val="0033A0"/>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r>
              <a:rPr lang="en-US" sz="1050" dirty="0">
                <a:solidFill>
                  <a:prstClr val="white"/>
                </a:solidFill>
                <a:latin typeface="+mj-lt"/>
                <a:cs typeface="Calibri" panose="020F0502020204030204" pitchFamily="34" charset="0"/>
              </a:rPr>
              <a:t>Scale</a:t>
            </a:r>
            <a:r>
              <a:rPr lang="en-US" sz="1050" dirty="0">
                <a:solidFill>
                  <a:srgbClr val="FFFFFF"/>
                </a:solidFill>
                <a:latin typeface="Calibri" panose="020F0502020204030204" pitchFamily="34" charset="0"/>
                <a:ea typeface="Calibri" panose="020F0502020204030204" pitchFamily="34" charset="0"/>
                <a:cs typeface="Times New Roman" panose="02020603050405020304" pitchFamily="18" charset="0"/>
              </a:rPr>
              <a:t> &amp; </a:t>
            </a:r>
            <a:r>
              <a:rPr lang="en-US" sz="1050" dirty="0">
                <a:solidFill>
                  <a:prstClr val="white"/>
                </a:solidFill>
                <a:latin typeface="+mj-lt"/>
                <a:cs typeface="Calibri" panose="020F0502020204030204" pitchFamily="34" charset="0"/>
              </a:rPr>
              <a:t>Complexity</a:t>
            </a:r>
            <a:endParaRPr lang="en-IN" sz="1050" dirty="0">
              <a:solidFill>
                <a:prstClr val="white"/>
              </a:solidFill>
              <a:latin typeface="+mj-lt"/>
              <a:cs typeface="Calibri" panose="020F0502020204030204" pitchFamily="34" charset="0"/>
            </a:endParaRPr>
          </a:p>
        </p:txBody>
      </p:sp>
      <p:sp>
        <p:nvSpPr>
          <p:cNvPr id="40" name="Rectangle 39">
            <a:extLst>
              <a:ext uri="{FF2B5EF4-FFF2-40B4-BE49-F238E27FC236}">
                <a16:creationId xmlns:a16="http://schemas.microsoft.com/office/drawing/2014/main" id="{0AC1F546-A739-45AB-8734-2BF9FEA3602F}"/>
              </a:ext>
            </a:extLst>
          </p:cNvPr>
          <p:cNvSpPr/>
          <p:nvPr/>
        </p:nvSpPr>
        <p:spPr>
          <a:xfrm rot="5400000">
            <a:off x="4608471" y="1380200"/>
            <a:ext cx="1360968" cy="2789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41" name="Isosceles Triangle 40">
            <a:extLst>
              <a:ext uri="{FF2B5EF4-FFF2-40B4-BE49-F238E27FC236}">
                <a16:creationId xmlns:a16="http://schemas.microsoft.com/office/drawing/2014/main" id="{F6E8D720-0B4A-4D1D-93D0-5875146E4DB5}"/>
              </a:ext>
            </a:extLst>
          </p:cNvPr>
          <p:cNvSpPr/>
          <p:nvPr/>
        </p:nvSpPr>
        <p:spPr>
          <a:xfrm rot="5400000">
            <a:off x="5166542" y="1451932"/>
            <a:ext cx="313137" cy="266438"/>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42" name="Rectangle 41">
            <a:extLst>
              <a:ext uri="{FF2B5EF4-FFF2-40B4-BE49-F238E27FC236}">
                <a16:creationId xmlns:a16="http://schemas.microsoft.com/office/drawing/2014/main" id="{1CF4005D-BF69-4065-B32E-C3C5D8888979}"/>
              </a:ext>
            </a:extLst>
          </p:cNvPr>
          <p:cNvSpPr/>
          <p:nvPr/>
        </p:nvSpPr>
        <p:spPr>
          <a:xfrm>
            <a:off x="5449255" y="833253"/>
            <a:ext cx="3604320" cy="139468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128588" lvl="1" indent="-128588">
              <a:buSzPct val="100000"/>
              <a:buFont typeface="Arial" panose="020B0604020202020204" pitchFamily="34" charset="0"/>
              <a:buChar char="•"/>
              <a:tabLst>
                <a:tab pos="1606510" algn="l"/>
              </a:tabLst>
              <a:defRPr/>
            </a:pPr>
            <a:r>
              <a:rPr lang="en-US" sz="900" dirty="0">
                <a:solidFill>
                  <a:prstClr val="black"/>
                </a:solidFill>
                <a:latin typeface="Calibiri"/>
              </a:rPr>
              <a:t>Manage the update management from AZURE runbook is bit critical based on the availability of all VMs.</a:t>
            </a:r>
          </a:p>
          <a:p>
            <a:pPr marL="128588" lvl="1" indent="-128588">
              <a:buSzPct val="100000"/>
              <a:buFont typeface="Arial" panose="020B0604020202020204" pitchFamily="34" charset="0"/>
              <a:buChar char="•"/>
              <a:tabLst>
                <a:tab pos="1606510" algn="l"/>
              </a:tabLst>
              <a:defRPr/>
            </a:pPr>
            <a:r>
              <a:rPr lang="en-US" sz="900" dirty="0">
                <a:solidFill>
                  <a:prstClr val="black"/>
                </a:solidFill>
                <a:latin typeface="Calibiri"/>
              </a:rPr>
              <a:t>All VMs need to be streamlined to use single log analytics workspace. </a:t>
            </a:r>
          </a:p>
          <a:p>
            <a:pPr marL="128588" lvl="1" indent="-128588">
              <a:buSzPct val="100000"/>
              <a:buFont typeface="Arial" panose="020B0604020202020204" pitchFamily="34" charset="0"/>
              <a:buChar char="•"/>
              <a:tabLst>
                <a:tab pos="1606510" algn="l"/>
              </a:tabLst>
              <a:defRPr/>
            </a:pPr>
            <a:r>
              <a:rPr lang="en-US" sz="900" dirty="0">
                <a:solidFill>
                  <a:prstClr val="black"/>
                </a:solidFill>
                <a:latin typeface="Calibiri"/>
              </a:rPr>
              <a:t>Challenge to use the available options on KQL to format the status report we need.</a:t>
            </a:r>
          </a:p>
          <a:p>
            <a:pPr marL="128588" lvl="1" indent="-128588">
              <a:buSzPct val="100000"/>
              <a:buFont typeface="Arial" panose="020B0604020202020204" pitchFamily="34" charset="0"/>
              <a:buChar char="•"/>
              <a:tabLst>
                <a:tab pos="1606510" algn="l"/>
              </a:tabLst>
              <a:defRPr/>
            </a:pPr>
            <a:r>
              <a:rPr lang="en-US" sz="900" dirty="0">
                <a:solidFill>
                  <a:prstClr val="black"/>
                </a:solidFill>
                <a:latin typeface="Calibiri"/>
              </a:rPr>
              <a:t>SMTP IP whitelisting and other issues to share the formatted status report.</a:t>
            </a:r>
          </a:p>
          <a:p>
            <a:pPr marL="128588" lvl="1" indent="-128588">
              <a:buSzPct val="100000"/>
              <a:buFont typeface="Arial" panose="020B0604020202020204" pitchFamily="34" charset="0"/>
              <a:buChar char="•"/>
              <a:tabLst>
                <a:tab pos="1606510" algn="l"/>
              </a:tabLst>
              <a:defRPr/>
            </a:pPr>
            <a:r>
              <a:rPr lang="en-US" sz="900" dirty="0">
                <a:solidFill>
                  <a:prstClr val="black"/>
                </a:solidFill>
                <a:latin typeface="Calibiri"/>
              </a:rPr>
              <a:t>Overcome the challenges capturing the real time scenario and programmed to make the solution.</a:t>
            </a:r>
          </a:p>
          <a:p>
            <a:pPr marL="128588" lvl="1" indent="-128588">
              <a:buSzPct val="100000"/>
              <a:buFont typeface="Arial" panose="020B0604020202020204" pitchFamily="34" charset="0"/>
              <a:buChar char="•"/>
              <a:tabLst>
                <a:tab pos="1606510" algn="l"/>
              </a:tabLst>
              <a:defRPr/>
            </a:pPr>
            <a:endParaRPr lang="en-US" sz="900" dirty="0">
              <a:solidFill>
                <a:prstClr val="black"/>
              </a:solidFill>
              <a:latin typeface="Calibiri"/>
            </a:endParaRPr>
          </a:p>
          <a:p>
            <a:pPr marL="0" lvl="1">
              <a:buSzPct val="100000"/>
              <a:tabLst>
                <a:tab pos="1606510" algn="l"/>
              </a:tabLst>
              <a:defRPr/>
            </a:pPr>
            <a:endParaRPr lang="en-US" sz="900" dirty="0">
              <a:solidFill>
                <a:prstClr val="black"/>
              </a:solidFill>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endParaRPr>
          </a:p>
        </p:txBody>
      </p:sp>
      <p:sp>
        <p:nvSpPr>
          <p:cNvPr id="43" name="Rectangle 42">
            <a:extLst>
              <a:ext uri="{FF2B5EF4-FFF2-40B4-BE49-F238E27FC236}">
                <a16:creationId xmlns:a16="http://schemas.microsoft.com/office/drawing/2014/main" id="{75A37D58-F7BC-48D0-8DA2-793242F7AC86}"/>
              </a:ext>
            </a:extLst>
          </p:cNvPr>
          <p:cNvSpPr/>
          <p:nvPr/>
        </p:nvSpPr>
        <p:spPr>
          <a:xfrm>
            <a:off x="4748460" y="2200140"/>
            <a:ext cx="376493" cy="1442025"/>
          </a:xfrm>
          <a:prstGeom prst="rect">
            <a:avLst/>
          </a:prstGeom>
          <a:solidFill>
            <a:srgbClr val="0033A0"/>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r>
              <a:rPr lang="en-US" sz="1050" dirty="0">
                <a:solidFill>
                  <a:prstClr val="white"/>
                </a:solidFill>
                <a:latin typeface="+mj-lt"/>
                <a:cs typeface="Calibri" panose="020F0502020204030204" pitchFamily="34" charset="0"/>
              </a:rPr>
              <a:t>Key takeaways </a:t>
            </a:r>
          </a:p>
        </p:txBody>
      </p:sp>
      <p:sp>
        <p:nvSpPr>
          <p:cNvPr id="44" name="Rectangle 43">
            <a:extLst>
              <a:ext uri="{FF2B5EF4-FFF2-40B4-BE49-F238E27FC236}">
                <a16:creationId xmlns:a16="http://schemas.microsoft.com/office/drawing/2014/main" id="{78EC3426-1085-41F9-8712-927492AB8800}"/>
              </a:ext>
            </a:extLst>
          </p:cNvPr>
          <p:cNvSpPr/>
          <p:nvPr/>
        </p:nvSpPr>
        <p:spPr>
          <a:xfrm rot="5400000">
            <a:off x="4570212" y="2771543"/>
            <a:ext cx="1442025" cy="31605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45" name="Isosceles Triangle 44">
            <a:extLst>
              <a:ext uri="{FF2B5EF4-FFF2-40B4-BE49-F238E27FC236}">
                <a16:creationId xmlns:a16="http://schemas.microsoft.com/office/drawing/2014/main" id="{64835800-AA1F-4E57-ACAC-D1148D66E2A4}"/>
              </a:ext>
            </a:extLst>
          </p:cNvPr>
          <p:cNvSpPr/>
          <p:nvPr/>
        </p:nvSpPr>
        <p:spPr>
          <a:xfrm rot="5400000">
            <a:off x="5151311" y="2681248"/>
            <a:ext cx="301652" cy="305277"/>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46" name="Rectangle 45">
            <a:extLst>
              <a:ext uri="{FF2B5EF4-FFF2-40B4-BE49-F238E27FC236}">
                <a16:creationId xmlns:a16="http://schemas.microsoft.com/office/drawing/2014/main" id="{6C0BB285-0C3D-4FA1-B7FA-A030F34A6A4E}"/>
              </a:ext>
            </a:extLst>
          </p:cNvPr>
          <p:cNvSpPr/>
          <p:nvPr/>
        </p:nvSpPr>
        <p:spPr>
          <a:xfrm>
            <a:off x="5449254" y="2236361"/>
            <a:ext cx="3604320" cy="139468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128588" lvl="1" indent="-128588">
              <a:buSzPct val="100000"/>
              <a:buFont typeface="Arial" panose="020B0604020202020204" pitchFamily="34" charset="0"/>
              <a:buChar char="•"/>
              <a:tabLst>
                <a:tab pos="1606510" algn="l"/>
              </a:tabLst>
              <a:defRPr/>
            </a:pPr>
            <a:r>
              <a:rPr lang="en-US" sz="900" dirty="0">
                <a:solidFill>
                  <a:prstClr val="black"/>
                </a:solidFill>
                <a:latin typeface="Calibiri"/>
              </a:rPr>
              <a:t>Base design and implementation completed as planned without any time delay on all the sites</a:t>
            </a:r>
          </a:p>
          <a:p>
            <a:pPr marL="128588" lvl="1" indent="-128588">
              <a:buSzPct val="100000"/>
              <a:buFont typeface="Arial" panose="020B0604020202020204" pitchFamily="34" charset="0"/>
              <a:buChar char="•"/>
              <a:tabLst>
                <a:tab pos="1606510" algn="l"/>
              </a:tabLst>
              <a:defRPr/>
            </a:pPr>
            <a:r>
              <a:rPr lang="en-US" sz="900" dirty="0">
                <a:solidFill>
                  <a:prstClr val="black"/>
                </a:solidFill>
                <a:latin typeface="Calibiri"/>
              </a:rPr>
              <a:t>Quality Assurance clearance for proper services deployment and dry runs .</a:t>
            </a:r>
          </a:p>
          <a:p>
            <a:pPr marL="128588" lvl="1" indent="-128588">
              <a:buSzPct val="100000"/>
              <a:buFont typeface="Arial" panose="020B0604020202020204" pitchFamily="34" charset="0"/>
              <a:buChar char="•"/>
              <a:tabLst>
                <a:tab pos="1606510" algn="l"/>
              </a:tabLst>
              <a:defRPr/>
            </a:pPr>
            <a:r>
              <a:rPr lang="en-US" sz="900" dirty="0">
                <a:solidFill>
                  <a:prstClr val="black"/>
                </a:solidFill>
                <a:latin typeface="Calibiri"/>
              </a:rPr>
              <a:t>Reduce Vulnerability, Enhance Compliance &amp; Security, Reduce Manual Efforts and Infrastructure Optimization.</a:t>
            </a:r>
          </a:p>
          <a:p>
            <a:pPr marL="128588" lvl="1" indent="-128588">
              <a:buSzPct val="100000"/>
              <a:buFont typeface="Arial" panose="020B0604020202020204" pitchFamily="34" charset="0"/>
              <a:buChar char="•"/>
              <a:tabLst>
                <a:tab pos="1606510" algn="l"/>
              </a:tabLst>
              <a:defRPr/>
            </a:pPr>
            <a:r>
              <a:rPr lang="en-US" sz="900" dirty="0">
                <a:solidFill>
                  <a:prstClr val="black"/>
                </a:solidFill>
                <a:latin typeface="Calibiri"/>
              </a:rPr>
              <a:t>Streamlining each scenario based on the new scenarios on each maintenance period.</a:t>
            </a:r>
          </a:p>
          <a:p>
            <a:pPr marL="0" lvl="1">
              <a:buSzPct val="100000"/>
              <a:tabLst>
                <a:tab pos="1606510" algn="l"/>
              </a:tabLst>
              <a:defRPr/>
            </a:pPr>
            <a:endParaRPr lang="en-US" sz="900" dirty="0">
              <a:solidFill>
                <a:prstClr val="black"/>
              </a:solidFill>
              <a:latin typeface="Calibiri"/>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latin typeface="Calibiri"/>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latin typeface="Calibiri"/>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latin typeface="Calibiri"/>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endParaRPr>
          </a:p>
        </p:txBody>
      </p:sp>
      <p:sp>
        <p:nvSpPr>
          <p:cNvPr id="49" name="Horizontal Scroll 38">
            <a:extLst>
              <a:ext uri="{FF2B5EF4-FFF2-40B4-BE49-F238E27FC236}">
                <a16:creationId xmlns:a16="http://schemas.microsoft.com/office/drawing/2014/main" id="{FF581A18-0DB2-45EC-8FFF-65DB2543A327}"/>
              </a:ext>
            </a:extLst>
          </p:cNvPr>
          <p:cNvSpPr/>
          <p:nvPr/>
        </p:nvSpPr>
        <p:spPr>
          <a:xfrm>
            <a:off x="4755241" y="4327378"/>
            <a:ext cx="4254878" cy="481942"/>
          </a:xfrm>
          <a:prstGeom prst="horizontalScroll">
            <a:avLst/>
          </a:prstGeom>
          <a:solidFill>
            <a:sysClr val="window" lastClr="FFFFFF"/>
          </a:solidFill>
          <a:ln w="12700">
            <a:solidFill>
              <a:schemeClr val="bg1">
                <a:lumMod val="50000"/>
              </a:schemeClr>
            </a:solidFill>
          </a:ln>
        </p:spPr>
        <p:txBody>
          <a:bodyPr wrap="square"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1" algn="just">
              <a:buSzPct val="100000"/>
              <a:tabLst>
                <a:tab pos="752950" algn="l"/>
              </a:tabLst>
              <a:defRPr/>
            </a:pPr>
            <a:r>
              <a:rPr lang="en-US" sz="700" dirty="0">
                <a:latin typeface="Calibri" panose="020F0502020204030204" pitchFamily="34" charset="0"/>
                <a:ea typeface="Calibri" panose="020F0502020204030204" pitchFamily="34" charset="0"/>
                <a:cs typeface="Times New Roman" panose="02020603050405020304" pitchFamily="18" charset="0"/>
              </a:rPr>
              <a:t>I</a:t>
            </a:r>
            <a:r>
              <a:rPr lang="en-US" sz="700" dirty="0">
                <a:effectLst/>
                <a:latin typeface="Calibri" panose="020F0502020204030204" pitchFamily="34" charset="0"/>
                <a:ea typeface="Calibri" panose="020F0502020204030204" pitchFamily="34" charset="0"/>
                <a:cs typeface="Times New Roman" panose="02020603050405020304" pitchFamily="18" charset="0"/>
              </a:rPr>
              <a:t>nvestments into Cloud technologies to support its business operations. In line with its philosophy of providing cutting edge tools, technology, and process automation to elevate operational efficiency to its workforce, enhance capabilities with Integrated Cloud Management Platform (</a:t>
            </a:r>
            <a:r>
              <a:rPr lang="en-US" sz="700" dirty="0" err="1">
                <a:effectLst/>
                <a:latin typeface="Calibri" panose="020F0502020204030204" pitchFamily="34" charset="0"/>
                <a:ea typeface="Calibri" panose="020F0502020204030204" pitchFamily="34" charset="0"/>
                <a:cs typeface="Times New Roman" panose="02020603050405020304" pitchFamily="18" charset="0"/>
              </a:rPr>
              <a:t>iCMP</a:t>
            </a:r>
            <a:r>
              <a:rPr lang="en-US" sz="700" dirty="0">
                <a:effectLst/>
                <a:latin typeface="Calibri" panose="020F0502020204030204" pitchFamily="34" charset="0"/>
                <a:ea typeface="Calibri" panose="020F0502020204030204" pitchFamily="34" charset="0"/>
                <a:cs typeface="Times New Roman" panose="02020603050405020304" pitchFamily="18" charset="0"/>
              </a:rPr>
              <a:t>)</a:t>
            </a:r>
            <a:r>
              <a:rPr lang="en-US" sz="800" dirty="0">
                <a:effectLst/>
                <a:latin typeface="Calibri" panose="020F0502020204030204" pitchFamily="34" charset="0"/>
                <a:ea typeface="Calibri" panose="020F0502020204030204" pitchFamily="34" charset="0"/>
                <a:cs typeface="Times New Roman" panose="02020603050405020304" pitchFamily="18" charset="0"/>
              </a:rPr>
              <a:t>.</a:t>
            </a:r>
            <a:r>
              <a:rPr lang="en-US" sz="750" dirty="0">
                <a:solidFill>
                  <a:srgbClr val="141414"/>
                </a:solidFill>
                <a:latin typeface="Calibri" panose="020F0502020204030204" pitchFamily="34" charset="0"/>
                <a:cs typeface="Calibri" panose="020F0502020204030204" pitchFamily="34" charset="0"/>
              </a:rPr>
              <a:t> </a:t>
            </a:r>
          </a:p>
        </p:txBody>
      </p:sp>
      <p:graphicFrame>
        <p:nvGraphicFramePr>
          <p:cNvPr id="50" name="Diagram 49">
            <a:extLst>
              <a:ext uri="{FF2B5EF4-FFF2-40B4-BE49-F238E27FC236}">
                <a16:creationId xmlns:a16="http://schemas.microsoft.com/office/drawing/2014/main" id="{ACEA3EEC-3E64-41AC-ADA7-C7053C101CFF}"/>
              </a:ext>
            </a:extLst>
          </p:cNvPr>
          <p:cNvGraphicFramePr/>
          <p:nvPr>
            <p:extLst>
              <p:ext uri="{D42A27DB-BD31-4B8C-83A1-F6EECF244321}">
                <p14:modId xmlns:p14="http://schemas.microsoft.com/office/powerpoint/2010/main" val="2962142720"/>
              </p:ext>
            </p:extLst>
          </p:nvPr>
        </p:nvGraphicFramePr>
        <p:xfrm>
          <a:off x="5344160" y="3650585"/>
          <a:ext cx="3596893" cy="749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1721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92B09E2-A750-4553-A96B-33AE85A74293}"/>
              </a:ext>
            </a:extLst>
          </p:cNvPr>
          <p:cNvSpPr>
            <a:spLocks noGrp="1"/>
          </p:cNvSpPr>
          <p:nvPr>
            <p:ph type="sldNum" sz="quarter" idx="12"/>
          </p:nvPr>
        </p:nvSpPr>
        <p:spPr/>
        <p:txBody>
          <a:bodyPr/>
          <a:lstStyle/>
          <a:p>
            <a:fld id="{2EFEF571-C9B4-4D92-A7F7-315B894862A8}" type="slidenum">
              <a:rPr lang="en-US" smtClean="0"/>
              <a:pPr/>
              <a:t>7</a:t>
            </a:fld>
            <a:endParaRPr lang="en-US"/>
          </a:p>
        </p:txBody>
      </p:sp>
      <p:sp>
        <p:nvSpPr>
          <p:cNvPr id="21" name="Title 1">
            <a:extLst>
              <a:ext uri="{FF2B5EF4-FFF2-40B4-BE49-F238E27FC236}">
                <a16:creationId xmlns:a16="http://schemas.microsoft.com/office/drawing/2014/main" id="{2CC159EF-B77A-48A8-BD70-3620DBBB79FB}"/>
              </a:ext>
            </a:extLst>
          </p:cNvPr>
          <p:cNvSpPr txBox="1">
            <a:spLocks/>
          </p:cNvSpPr>
          <p:nvPr/>
        </p:nvSpPr>
        <p:spPr>
          <a:xfrm>
            <a:off x="241698" y="155756"/>
            <a:ext cx="7965281" cy="345141"/>
          </a:xfrm>
          <a:prstGeom prst="rect">
            <a:avLst/>
          </a:prstGeom>
        </p:spPr>
        <p:txBody>
          <a:bodyPr vert="horz" lIns="0" tIns="0" rIns="0" bIns="0" rtlCol="0" anchor="t" anchorCtr="0">
            <a:normAutofit/>
          </a:bodyPr>
          <a:lstStyle>
            <a:lvl1pPr algn="l" defTabSz="914378"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a:lstStyle>
          <a:p>
            <a:pPr algn="ctr"/>
            <a:r>
              <a:rPr lang="en-US" sz="1800" dirty="0">
                <a:latin typeface="Calibiri"/>
                <a:cs typeface="Calibri" panose="020F0502020204030204" pitchFamily="34" charset="0"/>
              </a:rPr>
              <a:t>Use Case 6 : Azure Kubernetes Service Version upgrade.</a:t>
            </a:r>
            <a:endParaRPr lang="en-US" sz="1800" dirty="0">
              <a:latin typeface="Calibiri"/>
            </a:endParaRPr>
          </a:p>
        </p:txBody>
      </p:sp>
      <p:grpSp>
        <p:nvGrpSpPr>
          <p:cNvPr id="22" name="Group 21">
            <a:extLst>
              <a:ext uri="{FF2B5EF4-FFF2-40B4-BE49-F238E27FC236}">
                <a16:creationId xmlns:a16="http://schemas.microsoft.com/office/drawing/2014/main" id="{A78E6DC6-B428-4CF2-B81D-1E98D2406661}"/>
              </a:ext>
            </a:extLst>
          </p:cNvPr>
          <p:cNvGrpSpPr/>
          <p:nvPr/>
        </p:nvGrpSpPr>
        <p:grpSpPr>
          <a:xfrm>
            <a:off x="218553" y="671811"/>
            <a:ext cx="8177228" cy="4070749"/>
            <a:chOff x="1770324" y="1633647"/>
            <a:chExt cx="7983276" cy="4835702"/>
          </a:xfrm>
        </p:grpSpPr>
        <p:cxnSp>
          <p:nvCxnSpPr>
            <p:cNvPr id="24" name="Straight Connector 23">
              <a:extLst>
                <a:ext uri="{FF2B5EF4-FFF2-40B4-BE49-F238E27FC236}">
                  <a16:creationId xmlns:a16="http://schemas.microsoft.com/office/drawing/2014/main" id="{5830E4CF-9DF0-4B96-B9C6-0A3518AF23AF}"/>
                </a:ext>
              </a:extLst>
            </p:cNvPr>
            <p:cNvCxnSpPr/>
            <p:nvPr/>
          </p:nvCxnSpPr>
          <p:spPr>
            <a:xfrm flipV="1">
              <a:off x="2438400" y="1633647"/>
              <a:ext cx="7315200" cy="0"/>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582F2EB5-1F63-4481-ABC8-B86E9349C4FC}"/>
                </a:ext>
              </a:extLst>
            </p:cNvPr>
            <p:cNvSpPr/>
            <p:nvPr/>
          </p:nvSpPr>
          <p:spPr>
            <a:xfrm>
              <a:off x="1777652" y="1715130"/>
              <a:ext cx="548640" cy="1537159"/>
            </a:xfrm>
            <a:prstGeom prst="rect">
              <a:avLst/>
            </a:prstGeom>
            <a:solidFill>
              <a:srgbClr val="0033A0"/>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r>
                <a:rPr lang="en-US" sz="1050" dirty="0">
                  <a:solidFill>
                    <a:prstClr val="white"/>
                  </a:solidFill>
                  <a:latin typeface="+mj-lt"/>
                  <a:cs typeface="Calibri" panose="020F0502020204030204" pitchFamily="34" charset="0"/>
                </a:rPr>
                <a:t>BUSINESS CHALLENGE</a:t>
              </a:r>
            </a:p>
          </p:txBody>
        </p:sp>
        <p:sp>
          <p:nvSpPr>
            <p:cNvPr id="26" name="Rectangle 25">
              <a:extLst>
                <a:ext uri="{FF2B5EF4-FFF2-40B4-BE49-F238E27FC236}">
                  <a16:creationId xmlns:a16="http://schemas.microsoft.com/office/drawing/2014/main" id="{634FEEC0-CD8C-41CE-B614-F01A41770964}"/>
                </a:ext>
              </a:extLst>
            </p:cNvPr>
            <p:cNvSpPr/>
            <p:nvPr/>
          </p:nvSpPr>
          <p:spPr>
            <a:xfrm rot="5400000">
              <a:off x="1704038" y="2346552"/>
              <a:ext cx="1537159" cy="27432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27" name="Rectangle 26">
              <a:extLst>
                <a:ext uri="{FF2B5EF4-FFF2-40B4-BE49-F238E27FC236}">
                  <a16:creationId xmlns:a16="http://schemas.microsoft.com/office/drawing/2014/main" id="{B6792408-0A68-4884-BF3D-58F9D3A40B44}"/>
                </a:ext>
              </a:extLst>
            </p:cNvPr>
            <p:cNvSpPr/>
            <p:nvPr/>
          </p:nvSpPr>
          <p:spPr>
            <a:xfrm>
              <a:off x="2629233" y="3306832"/>
              <a:ext cx="3515956" cy="198533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102870" indent="-102870" defTabSz="68580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Automation account Runbook accepts the cluster name and hops of the cluster from created Azure API.</a:t>
              </a:r>
            </a:p>
            <a:p>
              <a:pPr marL="102870" indent="-102870" defTabSz="68580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Check existing version and next versions to be upgraded excluding the preview and current to go for required N-1 versions.</a:t>
              </a:r>
            </a:p>
            <a:p>
              <a:pPr marL="102870" indent="-102870" defTabSz="68580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Check the hop and go for the version to upgrade.</a:t>
              </a:r>
            </a:p>
            <a:p>
              <a:pPr marL="102870" indent="-102870" defTabSz="68580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Send back the JSON response with success or failure through the created Azure API from runbook.</a:t>
              </a:r>
            </a:p>
            <a:p>
              <a:pPr marL="102870" indent="-102870" defTabSz="68580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Azure authentications and authorizations are maintained on each level for security.</a:t>
              </a:r>
            </a:p>
            <a:p>
              <a:pPr marL="102870" indent="-102870" defTabSz="685800">
                <a:buFont typeface="Arial" panose="020B0604020202020204" pitchFamily="34" charset="0"/>
                <a:buChar char="•"/>
              </a:pPr>
              <a:endParaRPr lang="en-US" sz="900" dirty="0">
                <a:solidFill>
                  <a:srgbClr val="141414"/>
                </a:solidFill>
                <a:latin typeface="Calibri" panose="020F0502020204030204" pitchFamily="34" charset="0"/>
                <a:cs typeface="Calibri" panose="020F0502020204030204" pitchFamily="34" charset="0"/>
              </a:endParaRPr>
            </a:p>
            <a:p>
              <a:pPr defTabSz="685800"/>
              <a:endParaRPr lang="en-US" sz="900" dirty="0">
                <a:solidFill>
                  <a:srgbClr val="141414"/>
                </a:solidFill>
                <a:latin typeface="Calibri" panose="020F0502020204030204" pitchFamily="34" charset="0"/>
                <a:cs typeface="Calibri" panose="020F0502020204030204" pitchFamily="34" charset="0"/>
              </a:endParaRPr>
            </a:p>
            <a:p>
              <a:pPr marL="102870" indent="-102870" defTabSz="685800">
                <a:buFont typeface="Arial" panose="020B0604020202020204" pitchFamily="34" charset="0"/>
                <a:buChar char="•"/>
              </a:pPr>
              <a:endParaRPr lang="en-US" sz="900" dirty="0">
                <a:solidFill>
                  <a:srgbClr val="141414"/>
                </a:solidFill>
                <a:latin typeface="Calibri" panose="020F0502020204030204" pitchFamily="34" charset="0"/>
                <a:cs typeface="Calibri" panose="020F0502020204030204" pitchFamily="34" charset="0"/>
              </a:endParaRPr>
            </a:p>
            <a:p>
              <a:pPr marL="102870" indent="-102870" defTabSz="685800">
                <a:buFont typeface="Arial" panose="020B0604020202020204" pitchFamily="34" charset="0"/>
                <a:buChar char="•"/>
              </a:pPr>
              <a:endParaRPr lang="en-US" sz="900" dirty="0">
                <a:solidFill>
                  <a:srgbClr val="141414"/>
                </a:solidFill>
                <a:latin typeface="Calibri" panose="020F0502020204030204" pitchFamily="34" charset="0"/>
                <a:cs typeface="Calibri" panose="020F0502020204030204" pitchFamily="34" charset="0"/>
              </a:endParaRPr>
            </a:p>
          </p:txBody>
        </p:sp>
        <p:sp>
          <p:nvSpPr>
            <p:cNvPr id="28" name="Rectangle 27">
              <a:extLst>
                <a:ext uri="{FF2B5EF4-FFF2-40B4-BE49-F238E27FC236}">
                  <a16:creationId xmlns:a16="http://schemas.microsoft.com/office/drawing/2014/main" id="{93C0FBD1-DCB6-4B5D-A170-E21654491114}"/>
                </a:ext>
              </a:extLst>
            </p:cNvPr>
            <p:cNvSpPr/>
            <p:nvPr/>
          </p:nvSpPr>
          <p:spPr>
            <a:xfrm>
              <a:off x="1770324" y="3265820"/>
              <a:ext cx="562818" cy="1971800"/>
            </a:xfrm>
            <a:prstGeom prst="rect">
              <a:avLst/>
            </a:prstGeom>
            <a:solidFill>
              <a:srgbClr val="00B140"/>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r>
                <a:rPr lang="en-US" sz="1050" dirty="0">
                  <a:solidFill>
                    <a:prstClr val="white"/>
                  </a:solidFill>
                  <a:latin typeface="+mj-lt"/>
                  <a:cs typeface="Calibri" panose="020F0502020204030204" pitchFamily="34" charset="0"/>
                </a:rPr>
                <a:t>SOLUTION HIGHLIGHTS</a:t>
              </a:r>
            </a:p>
          </p:txBody>
        </p:sp>
        <p:sp>
          <p:nvSpPr>
            <p:cNvPr id="29" name="Rectangle 28">
              <a:extLst>
                <a:ext uri="{FF2B5EF4-FFF2-40B4-BE49-F238E27FC236}">
                  <a16:creationId xmlns:a16="http://schemas.microsoft.com/office/drawing/2014/main" id="{B0C916ED-D284-4B66-9C29-3F0A49833E6D}"/>
                </a:ext>
              </a:extLst>
            </p:cNvPr>
            <p:cNvSpPr/>
            <p:nvPr/>
          </p:nvSpPr>
          <p:spPr>
            <a:xfrm rot="5400000">
              <a:off x="1475561" y="4103019"/>
              <a:ext cx="1985331" cy="283868"/>
            </a:xfrm>
            <a:prstGeom prst="rect">
              <a:avLst/>
            </a:prstGeom>
            <a:solidFill>
              <a:srgbClr val="09D5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30" name="Isosceles Triangle 29">
              <a:extLst>
                <a:ext uri="{FF2B5EF4-FFF2-40B4-BE49-F238E27FC236}">
                  <a16:creationId xmlns:a16="http://schemas.microsoft.com/office/drawing/2014/main" id="{B5770706-B426-4D15-B232-36E063485AF9}"/>
                </a:ext>
              </a:extLst>
            </p:cNvPr>
            <p:cNvSpPr/>
            <p:nvPr/>
          </p:nvSpPr>
          <p:spPr>
            <a:xfrm rot="5400000">
              <a:off x="2314581" y="2380856"/>
              <a:ext cx="326165" cy="205705"/>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31" name="Isosceles Triangle 30">
              <a:extLst>
                <a:ext uri="{FF2B5EF4-FFF2-40B4-BE49-F238E27FC236}">
                  <a16:creationId xmlns:a16="http://schemas.microsoft.com/office/drawing/2014/main" id="{7825DAF6-9271-47E4-9EBB-B6595909151B}"/>
                </a:ext>
              </a:extLst>
            </p:cNvPr>
            <p:cNvSpPr/>
            <p:nvPr/>
          </p:nvSpPr>
          <p:spPr>
            <a:xfrm rot="5400000">
              <a:off x="2230239" y="4212584"/>
              <a:ext cx="447737" cy="184965"/>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32" name="Rectangle 31">
              <a:extLst>
                <a:ext uri="{FF2B5EF4-FFF2-40B4-BE49-F238E27FC236}">
                  <a16:creationId xmlns:a16="http://schemas.microsoft.com/office/drawing/2014/main" id="{37B8C9FD-DE1C-4D24-9481-A33ECC088AD7}"/>
                </a:ext>
              </a:extLst>
            </p:cNvPr>
            <p:cNvSpPr/>
            <p:nvPr/>
          </p:nvSpPr>
          <p:spPr>
            <a:xfrm>
              <a:off x="1777652" y="5237619"/>
              <a:ext cx="562818" cy="123173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r>
                <a:rPr lang="en-US" sz="1050" dirty="0">
                  <a:solidFill>
                    <a:prstClr val="white"/>
                  </a:solidFill>
                  <a:latin typeface="+mj-lt"/>
                  <a:cs typeface="Calibri" panose="020F0502020204030204" pitchFamily="34" charset="0"/>
                </a:rPr>
                <a:t>Technology &amp; Services</a:t>
              </a:r>
            </a:p>
          </p:txBody>
        </p:sp>
        <p:sp>
          <p:nvSpPr>
            <p:cNvPr id="33" name="Rectangle 32">
              <a:extLst>
                <a:ext uri="{FF2B5EF4-FFF2-40B4-BE49-F238E27FC236}">
                  <a16:creationId xmlns:a16="http://schemas.microsoft.com/office/drawing/2014/main" id="{694AC5CC-4608-46E9-83B4-FBD6893A5CA5}"/>
                </a:ext>
              </a:extLst>
            </p:cNvPr>
            <p:cNvSpPr/>
            <p:nvPr/>
          </p:nvSpPr>
          <p:spPr>
            <a:xfrm rot="5400000">
              <a:off x="1857015" y="5725614"/>
              <a:ext cx="1231728" cy="25574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34" name="Isosceles Triangle 33">
              <a:extLst>
                <a:ext uri="{FF2B5EF4-FFF2-40B4-BE49-F238E27FC236}">
                  <a16:creationId xmlns:a16="http://schemas.microsoft.com/office/drawing/2014/main" id="{563F68D2-4DCE-4AE2-AA4F-9D4FAC3E172E}"/>
                </a:ext>
              </a:extLst>
            </p:cNvPr>
            <p:cNvSpPr/>
            <p:nvPr/>
          </p:nvSpPr>
          <p:spPr>
            <a:xfrm rot="5400000">
              <a:off x="2290662" y="5697279"/>
              <a:ext cx="317654" cy="240084"/>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35" name="Isosceles Triangle 34">
              <a:extLst>
                <a:ext uri="{FF2B5EF4-FFF2-40B4-BE49-F238E27FC236}">
                  <a16:creationId xmlns:a16="http://schemas.microsoft.com/office/drawing/2014/main" id="{9DE4465A-657E-4C92-8BE4-7E79E2F21468}"/>
                </a:ext>
              </a:extLst>
            </p:cNvPr>
            <p:cNvSpPr/>
            <p:nvPr/>
          </p:nvSpPr>
          <p:spPr>
            <a:xfrm rot="10800000">
              <a:off x="8068697" y="2143389"/>
              <a:ext cx="457200" cy="274320"/>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grpSp>
      <p:sp>
        <p:nvSpPr>
          <p:cNvPr id="36" name="Rectangle 35">
            <a:extLst>
              <a:ext uri="{FF2B5EF4-FFF2-40B4-BE49-F238E27FC236}">
                <a16:creationId xmlns:a16="http://schemas.microsoft.com/office/drawing/2014/main" id="{21F12734-FC1E-4F1B-A157-C7E83EE6F9C7}"/>
              </a:ext>
            </a:extLst>
          </p:cNvPr>
          <p:cNvSpPr/>
          <p:nvPr/>
        </p:nvSpPr>
        <p:spPr>
          <a:xfrm>
            <a:off x="1105081" y="3780094"/>
            <a:ext cx="3569414" cy="96246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102870" lvl="1" indent="-102870" defTabSz="685800">
              <a:buSzPct val="100000"/>
              <a:buFont typeface="Arial" panose="020B0604020202020204" pitchFamily="34" charset="0"/>
              <a:buChar char="•"/>
              <a:tabLst>
                <a:tab pos="1606510" algn="l"/>
              </a:tabLst>
              <a:defRPr/>
            </a:pPr>
            <a:r>
              <a:rPr lang="en-US" sz="900" dirty="0">
                <a:solidFill>
                  <a:srgbClr val="141414"/>
                </a:solidFill>
                <a:latin typeface="Calibri" panose="020F0502020204030204" pitchFamily="34" charset="0"/>
                <a:cs typeface="Calibri" panose="020F0502020204030204" pitchFamily="34" charset="0"/>
              </a:rPr>
              <a:t>Azure Infrastructure – AKS, Key Vault, Azure automation account, Runbook, Azure API.</a:t>
            </a:r>
          </a:p>
          <a:p>
            <a:pPr marL="102870" lvl="1" indent="-102870" defTabSz="685800">
              <a:buSzPct val="100000"/>
              <a:buFont typeface="Arial" panose="020B0604020202020204" pitchFamily="34" charset="0"/>
              <a:buChar char="•"/>
              <a:tabLst>
                <a:tab pos="1606510" algn="l"/>
              </a:tabLst>
              <a:defRPr/>
            </a:pPr>
            <a:r>
              <a:rPr lang="en-US" sz="900" dirty="0">
                <a:solidFill>
                  <a:srgbClr val="141414"/>
                </a:solidFill>
                <a:latin typeface="Calibri" panose="020F0502020204030204" pitchFamily="34" charset="0"/>
                <a:cs typeface="Calibri" panose="020F0502020204030204" pitchFamily="34" charset="0"/>
              </a:rPr>
              <a:t>Security Infrastructure – Azure AD, Azure Service Principles</a:t>
            </a:r>
          </a:p>
          <a:p>
            <a:pPr marL="102870" lvl="1" indent="-102870" defTabSz="685800">
              <a:buSzPct val="100000"/>
              <a:buFont typeface="Arial" panose="020B0604020202020204" pitchFamily="34" charset="0"/>
              <a:buChar char="•"/>
              <a:tabLst>
                <a:tab pos="1606510" algn="l"/>
              </a:tabLst>
              <a:defRPr/>
            </a:pPr>
            <a:r>
              <a:rPr lang="en-US" sz="900" dirty="0">
                <a:solidFill>
                  <a:srgbClr val="141414"/>
                </a:solidFill>
                <a:latin typeface="Calibri" panose="020F0502020204030204" pitchFamily="34" charset="0"/>
                <a:cs typeface="Calibri" panose="020F0502020204030204" pitchFamily="34" charset="0"/>
              </a:rPr>
              <a:t>Scripting Language – PowerShell.</a:t>
            </a:r>
          </a:p>
          <a:p>
            <a:pPr marL="0" lvl="1">
              <a:buSzPct val="100000"/>
              <a:tabLst>
                <a:tab pos="1606510" algn="l"/>
              </a:tabLst>
              <a:defRPr/>
            </a:pPr>
            <a:endParaRPr lang="en-US" sz="750" dirty="0">
              <a:solidFill>
                <a:prstClr val="black"/>
              </a:solidFill>
            </a:endParaRPr>
          </a:p>
        </p:txBody>
      </p:sp>
      <p:pic>
        <p:nvPicPr>
          <p:cNvPr id="37" name="Picture 36">
            <a:extLst>
              <a:ext uri="{FF2B5EF4-FFF2-40B4-BE49-F238E27FC236}">
                <a16:creationId xmlns:a16="http://schemas.microsoft.com/office/drawing/2014/main" id="{9C028D98-D17D-43C6-8CE4-84F4F94A2D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117" y="4913473"/>
            <a:ext cx="681038" cy="214313"/>
          </a:xfrm>
          <a:prstGeom prst="rect">
            <a:avLst/>
          </a:prstGeom>
        </p:spPr>
      </p:pic>
      <p:sp>
        <p:nvSpPr>
          <p:cNvPr id="38" name="Rectangle 37">
            <a:extLst>
              <a:ext uri="{FF2B5EF4-FFF2-40B4-BE49-F238E27FC236}">
                <a16:creationId xmlns:a16="http://schemas.microsoft.com/office/drawing/2014/main" id="{F95184A6-BAA8-478A-816E-551B6F250D43}"/>
              </a:ext>
            </a:extLst>
          </p:cNvPr>
          <p:cNvSpPr/>
          <p:nvPr/>
        </p:nvSpPr>
        <p:spPr>
          <a:xfrm>
            <a:off x="1074451" y="740404"/>
            <a:ext cx="3604409" cy="131141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102870" indent="-102870" defTabSz="685800">
              <a:buFont typeface="Arial" panose="020B0604020202020204" pitchFamily="34" charset="0"/>
              <a:buChar char="•"/>
            </a:pPr>
            <a:r>
              <a:rPr lang="en-US" sz="900" dirty="0">
                <a:solidFill>
                  <a:srgbClr val="141414"/>
                </a:solidFill>
                <a:latin typeface="Calibri" panose="020F0502020204030204" pitchFamily="34" charset="0"/>
              </a:rPr>
              <a:t>Assessment of each AKS by physically searching the platform and e</a:t>
            </a:r>
            <a:r>
              <a:rPr lang="en-US" sz="900" dirty="0">
                <a:solidFill>
                  <a:srgbClr val="141414"/>
                </a:solidFill>
                <a:latin typeface="Calibri" panose="020F0502020204030204" pitchFamily="34" charset="0"/>
                <a:cs typeface="Calibri" panose="020F0502020204030204" pitchFamily="34" charset="0"/>
              </a:rPr>
              <a:t>very time upgrading all the clusters and fetch the status for success/failure activity by operations and application teams.</a:t>
            </a:r>
          </a:p>
          <a:p>
            <a:pPr marL="102870" indent="-10287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After each Microsoft version release, need to upgrade the AKS cluster version with N-1 approach with current latest feature.</a:t>
            </a:r>
          </a:p>
          <a:p>
            <a:pPr marL="102870" indent="-10287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Forecast Planning, </a:t>
            </a:r>
            <a:r>
              <a:rPr lang="en-US" sz="900" dirty="0">
                <a:solidFill>
                  <a:srgbClr val="141414"/>
                </a:solidFill>
                <a:latin typeface="Calibri" panose="020F0502020204030204" pitchFamily="34" charset="0"/>
              </a:rPr>
              <a:t>Design and build base infrastructure to host the Infra and business..</a:t>
            </a:r>
          </a:p>
          <a:p>
            <a:pPr marL="102870" indent="-102870">
              <a:buFont typeface="Arial" panose="020B0604020202020204" pitchFamily="34" charset="0"/>
              <a:buChar char="•"/>
            </a:pPr>
            <a:r>
              <a:rPr lang="en-US" sz="900" dirty="0">
                <a:solidFill>
                  <a:srgbClr val="141414"/>
                </a:solidFill>
                <a:latin typeface="Calibri" panose="020F0502020204030204" pitchFamily="34" charset="0"/>
              </a:rPr>
              <a:t> Reduce Manual efforts, Human error and dependency with compliance, security and cost-effective solution. </a:t>
            </a:r>
            <a:endParaRPr lang="en-GB" sz="900" dirty="0">
              <a:solidFill>
                <a:prstClr val="black"/>
              </a:solidFill>
            </a:endParaRPr>
          </a:p>
          <a:p>
            <a:pPr marL="128588" lvl="1" indent="-128588">
              <a:buSzPct val="100000"/>
              <a:buFont typeface="Arial" panose="020B0604020202020204" pitchFamily="34" charset="0"/>
              <a:buChar char="•"/>
              <a:tabLst>
                <a:tab pos="1606510" algn="l"/>
              </a:tabLst>
              <a:defRPr/>
            </a:pPr>
            <a:endParaRPr lang="en-US" sz="750" dirty="0">
              <a:solidFill>
                <a:prstClr val="black"/>
              </a:solidFill>
            </a:endParaRPr>
          </a:p>
        </p:txBody>
      </p:sp>
      <p:sp>
        <p:nvSpPr>
          <p:cNvPr id="39" name="Rectangle 38">
            <a:extLst>
              <a:ext uri="{FF2B5EF4-FFF2-40B4-BE49-F238E27FC236}">
                <a16:creationId xmlns:a16="http://schemas.microsoft.com/office/drawing/2014/main" id="{745D3AB7-2CAA-45C8-96AD-E3C7E94CC4E1}"/>
              </a:ext>
            </a:extLst>
          </p:cNvPr>
          <p:cNvSpPr/>
          <p:nvPr/>
        </p:nvSpPr>
        <p:spPr>
          <a:xfrm>
            <a:off x="4740097" y="856377"/>
            <a:ext cx="388558" cy="1335043"/>
          </a:xfrm>
          <a:prstGeom prst="rect">
            <a:avLst/>
          </a:prstGeom>
          <a:solidFill>
            <a:srgbClr val="0033A0"/>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r>
              <a:rPr lang="en-US" sz="1050" dirty="0">
                <a:solidFill>
                  <a:prstClr val="white"/>
                </a:solidFill>
                <a:latin typeface="+mj-lt"/>
                <a:cs typeface="Calibri" panose="020F0502020204030204" pitchFamily="34" charset="0"/>
              </a:rPr>
              <a:t>Scale</a:t>
            </a:r>
            <a:r>
              <a:rPr lang="en-US" sz="1050" dirty="0">
                <a:solidFill>
                  <a:srgbClr val="FFFFFF"/>
                </a:solidFill>
                <a:latin typeface="Calibri" panose="020F0502020204030204" pitchFamily="34" charset="0"/>
                <a:ea typeface="Calibri" panose="020F0502020204030204" pitchFamily="34" charset="0"/>
                <a:cs typeface="Times New Roman" panose="02020603050405020304" pitchFamily="18" charset="0"/>
              </a:rPr>
              <a:t> &amp; </a:t>
            </a:r>
            <a:r>
              <a:rPr lang="en-US" sz="1050" dirty="0">
                <a:solidFill>
                  <a:prstClr val="white"/>
                </a:solidFill>
                <a:latin typeface="+mj-lt"/>
                <a:cs typeface="Calibri" panose="020F0502020204030204" pitchFamily="34" charset="0"/>
              </a:rPr>
              <a:t>Complexity</a:t>
            </a:r>
            <a:endParaRPr lang="en-IN" sz="1050" dirty="0">
              <a:solidFill>
                <a:prstClr val="white"/>
              </a:solidFill>
              <a:latin typeface="+mj-lt"/>
              <a:cs typeface="Calibri" panose="020F0502020204030204" pitchFamily="34" charset="0"/>
            </a:endParaRPr>
          </a:p>
        </p:txBody>
      </p:sp>
      <p:sp>
        <p:nvSpPr>
          <p:cNvPr id="40" name="Rectangle 39">
            <a:extLst>
              <a:ext uri="{FF2B5EF4-FFF2-40B4-BE49-F238E27FC236}">
                <a16:creationId xmlns:a16="http://schemas.microsoft.com/office/drawing/2014/main" id="{0AC1F546-A739-45AB-8734-2BF9FEA3602F}"/>
              </a:ext>
            </a:extLst>
          </p:cNvPr>
          <p:cNvSpPr/>
          <p:nvPr/>
        </p:nvSpPr>
        <p:spPr>
          <a:xfrm rot="5400000">
            <a:off x="4608471" y="1380200"/>
            <a:ext cx="1360968" cy="2789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41" name="Isosceles Triangle 40">
            <a:extLst>
              <a:ext uri="{FF2B5EF4-FFF2-40B4-BE49-F238E27FC236}">
                <a16:creationId xmlns:a16="http://schemas.microsoft.com/office/drawing/2014/main" id="{F6E8D720-0B4A-4D1D-93D0-5875146E4DB5}"/>
              </a:ext>
            </a:extLst>
          </p:cNvPr>
          <p:cNvSpPr/>
          <p:nvPr/>
        </p:nvSpPr>
        <p:spPr>
          <a:xfrm rot="5400000">
            <a:off x="5166542" y="1451932"/>
            <a:ext cx="313137" cy="266438"/>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42" name="Rectangle 41">
            <a:extLst>
              <a:ext uri="{FF2B5EF4-FFF2-40B4-BE49-F238E27FC236}">
                <a16:creationId xmlns:a16="http://schemas.microsoft.com/office/drawing/2014/main" id="{1CF4005D-BF69-4065-B32E-C3C5D8888979}"/>
              </a:ext>
            </a:extLst>
          </p:cNvPr>
          <p:cNvSpPr/>
          <p:nvPr/>
        </p:nvSpPr>
        <p:spPr>
          <a:xfrm>
            <a:off x="5449255" y="833253"/>
            <a:ext cx="3604320" cy="139468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128588" lvl="1" indent="-128588">
              <a:buSzPct val="100000"/>
              <a:buFont typeface="Arial" panose="020B0604020202020204" pitchFamily="34" charset="0"/>
              <a:buChar char="•"/>
              <a:tabLst>
                <a:tab pos="1606510" algn="l"/>
              </a:tabLst>
              <a:defRPr/>
            </a:pPr>
            <a:r>
              <a:rPr lang="en-US" sz="900" dirty="0">
                <a:solidFill>
                  <a:prstClr val="black"/>
                </a:solidFill>
                <a:latin typeface="Calibiri"/>
              </a:rPr>
              <a:t>Manage the multiple hops of version upgrade from AZURE runbook is bit critical based time limit.</a:t>
            </a:r>
          </a:p>
          <a:p>
            <a:pPr marL="128588" lvl="1" indent="-128588">
              <a:buSzPct val="100000"/>
              <a:buFont typeface="Arial" panose="020B0604020202020204" pitchFamily="34" charset="0"/>
              <a:buChar char="•"/>
              <a:tabLst>
                <a:tab pos="1606510" algn="l"/>
              </a:tabLst>
              <a:defRPr/>
            </a:pPr>
            <a:r>
              <a:rPr lang="en-US" sz="900" dirty="0">
                <a:solidFill>
                  <a:prstClr val="black"/>
                </a:solidFill>
                <a:latin typeface="Calibiri"/>
              </a:rPr>
              <a:t>To get the versions next depending on hops, there was a BUG identified to maintain the version number which were behaving like numeric values to sort. Managed through coding instead of MS provided commands to convert them to string to get the exact value and then converting back while use for upgrade.</a:t>
            </a:r>
          </a:p>
          <a:p>
            <a:pPr marL="128588" lvl="1" indent="-128588">
              <a:buSzPct val="100000"/>
              <a:buFont typeface="Arial" panose="020B0604020202020204" pitchFamily="34" charset="0"/>
              <a:buChar char="•"/>
              <a:tabLst>
                <a:tab pos="1606510" algn="l"/>
              </a:tabLst>
              <a:defRPr/>
            </a:pPr>
            <a:r>
              <a:rPr lang="en-US" sz="900" dirty="0">
                <a:solidFill>
                  <a:prstClr val="black"/>
                </a:solidFill>
                <a:latin typeface="Calibiri"/>
              </a:rPr>
              <a:t>Overcome the challenges capturing the real time scenario and programmed to make the solution.</a:t>
            </a:r>
          </a:p>
          <a:p>
            <a:pPr marL="128588" lvl="1" indent="-128588">
              <a:buSzPct val="100000"/>
              <a:buFont typeface="Arial" panose="020B0604020202020204" pitchFamily="34" charset="0"/>
              <a:buChar char="•"/>
              <a:tabLst>
                <a:tab pos="1606510" algn="l"/>
              </a:tabLst>
              <a:defRPr/>
            </a:pPr>
            <a:endParaRPr lang="en-US" sz="900" dirty="0">
              <a:solidFill>
                <a:prstClr val="black"/>
              </a:solidFill>
              <a:latin typeface="Calibiri"/>
            </a:endParaRPr>
          </a:p>
          <a:p>
            <a:pPr marL="0" lvl="1">
              <a:buSzPct val="100000"/>
              <a:tabLst>
                <a:tab pos="1606510" algn="l"/>
              </a:tabLst>
              <a:defRPr/>
            </a:pPr>
            <a:endParaRPr lang="en-US" sz="900" dirty="0">
              <a:solidFill>
                <a:prstClr val="black"/>
              </a:solidFill>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endParaRPr>
          </a:p>
        </p:txBody>
      </p:sp>
      <p:sp>
        <p:nvSpPr>
          <p:cNvPr id="43" name="Rectangle 42">
            <a:extLst>
              <a:ext uri="{FF2B5EF4-FFF2-40B4-BE49-F238E27FC236}">
                <a16:creationId xmlns:a16="http://schemas.microsoft.com/office/drawing/2014/main" id="{75A37D58-F7BC-48D0-8DA2-793242F7AC86}"/>
              </a:ext>
            </a:extLst>
          </p:cNvPr>
          <p:cNvSpPr/>
          <p:nvPr/>
        </p:nvSpPr>
        <p:spPr>
          <a:xfrm>
            <a:off x="4748460" y="2200140"/>
            <a:ext cx="376493" cy="1442025"/>
          </a:xfrm>
          <a:prstGeom prst="rect">
            <a:avLst/>
          </a:prstGeom>
          <a:solidFill>
            <a:srgbClr val="0033A0"/>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r>
              <a:rPr lang="en-US" sz="1050" dirty="0">
                <a:solidFill>
                  <a:prstClr val="white"/>
                </a:solidFill>
                <a:latin typeface="+mj-lt"/>
                <a:cs typeface="Calibri" panose="020F0502020204030204" pitchFamily="34" charset="0"/>
              </a:rPr>
              <a:t>Key takeaways </a:t>
            </a:r>
          </a:p>
        </p:txBody>
      </p:sp>
      <p:sp>
        <p:nvSpPr>
          <p:cNvPr id="44" name="Rectangle 43">
            <a:extLst>
              <a:ext uri="{FF2B5EF4-FFF2-40B4-BE49-F238E27FC236}">
                <a16:creationId xmlns:a16="http://schemas.microsoft.com/office/drawing/2014/main" id="{78EC3426-1085-41F9-8712-927492AB8800}"/>
              </a:ext>
            </a:extLst>
          </p:cNvPr>
          <p:cNvSpPr/>
          <p:nvPr/>
        </p:nvSpPr>
        <p:spPr>
          <a:xfrm rot="5400000">
            <a:off x="4570212" y="2771543"/>
            <a:ext cx="1442025" cy="31605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45" name="Isosceles Triangle 44">
            <a:extLst>
              <a:ext uri="{FF2B5EF4-FFF2-40B4-BE49-F238E27FC236}">
                <a16:creationId xmlns:a16="http://schemas.microsoft.com/office/drawing/2014/main" id="{64835800-AA1F-4E57-ACAC-D1148D66E2A4}"/>
              </a:ext>
            </a:extLst>
          </p:cNvPr>
          <p:cNvSpPr/>
          <p:nvPr/>
        </p:nvSpPr>
        <p:spPr>
          <a:xfrm rot="5400000">
            <a:off x="5151311" y="2681248"/>
            <a:ext cx="301652" cy="305277"/>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46" name="Rectangle 45">
            <a:extLst>
              <a:ext uri="{FF2B5EF4-FFF2-40B4-BE49-F238E27FC236}">
                <a16:creationId xmlns:a16="http://schemas.microsoft.com/office/drawing/2014/main" id="{6C0BB285-0C3D-4FA1-B7FA-A030F34A6A4E}"/>
              </a:ext>
            </a:extLst>
          </p:cNvPr>
          <p:cNvSpPr/>
          <p:nvPr/>
        </p:nvSpPr>
        <p:spPr>
          <a:xfrm>
            <a:off x="5449254" y="2236361"/>
            <a:ext cx="3604320" cy="139468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128588" lvl="1" indent="-128588">
              <a:buSzPct val="100000"/>
              <a:buFont typeface="Arial" panose="020B0604020202020204" pitchFamily="34" charset="0"/>
              <a:buChar char="•"/>
              <a:tabLst>
                <a:tab pos="1606510" algn="l"/>
              </a:tabLst>
              <a:defRPr/>
            </a:pPr>
            <a:r>
              <a:rPr lang="en-US" sz="900" dirty="0">
                <a:solidFill>
                  <a:prstClr val="black"/>
                </a:solidFill>
                <a:latin typeface="Calibiri"/>
              </a:rPr>
              <a:t>Base design and implementation completed as planned without any time delay on all the sites</a:t>
            </a:r>
          </a:p>
          <a:p>
            <a:pPr marL="128588" lvl="1" indent="-128588">
              <a:buSzPct val="100000"/>
              <a:buFont typeface="Arial" panose="020B0604020202020204" pitchFamily="34" charset="0"/>
              <a:buChar char="•"/>
              <a:tabLst>
                <a:tab pos="1606510" algn="l"/>
              </a:tabLst>
              <a:defRPr/>
            </a:pPr>
            <a:r>
              <a:rPr lang="en-US" sz="900" dirty="0">
                <a:solidFill>
                  <a:prstClr val="black"/>
                </a:solidFill>
                <a:latin typeface="Calibiri"/>
              </a:rPr>
              <a:t>Quality Assurance clearance for proper services deployment and dry runs .</a:t>
            </a:r>
          </a:p>
          <a:p>
            <a:pPr marL="128588" lvl="1" indent="-128588">
              <a:buSzPct val="100000"/>
              <a:buFont typeface="Arial" panose="020B0604020202020204" pitchFamily="34" charset="0"/>
              <a:buChar char="•"/>
              <a:tabLst>
                <a:tab pos="1606510" algn="l"/>
              </a:tabLst>
              <a:defRPr/>
            </a:pPr>
            <a:r>
              <a:rPr lang="en-US" sz="900" dirty="0">
                <a:solidFill>
                  <a:prstClr val="black"/>
                </a:solidFill>
                <a:latin typeface="Calibiri"/>
              </a:rPr>
              <a:t>Reduce Vulnerability, Enhance Compliance &amp; Security, Reduce Manual Efforts and Infrastructure Optimization.</a:t>
            </a:r>
          </a:p>
          <a:p>
            <a:pPr marL="128588" lvl="1" indent="-128588">
              <a:buSzPct val="100000"/>
              <a:buFont typeface="Arial" panose="020B0604020202020204" pitchFamily="34" charset="0"/>
              <a:buChar char="•"/>
              <a:tabLst>
                <a:tab pos="1606510" algn="l"/>
              </a:tabLst>
              <a:defRPr/>
            </a:pPr>
            <a:r>
              <a:rPr lang="en-US" sz="900" dirty="0">
                <a:solidFill>
                  <a:prstClr val="black"/>
                </a:solidFill>
                <a:latin typeface="Calibiri"/>
              </a:rPr>
              <a:t>Streamlining each scenario based on the new scenarios on each maintenance period.</a:t>
            </a:r>
          </a:p>
          <a:p>
            <a:pPr marL="0" lvl="1">
              <a:buSzPct val="100000"/>
              <a:tabLst>
                <a:tab pos="1606510" algn="l"/>
              </a:tabLst>
              <a:defRPr/>
            </a:pPr>
            <a:endParaRPr lang="en-US" sz="900" dirty="0">
              <a:solidFill>
                <a:prstClr val="black"/>
              </a:solidFill>
              <a:latin typeface="Calibiri"/>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latin typeface="Calibiri"/>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latin typeface="Calibiri"/>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latin typeface="Calibiri"/>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endParaRPr>
          </a:p>
        </p:txBody>
      </p:sp>
      <p:sp>
        <p:nvSpPr>
          <p:cNvPr id="49" name="Horizontal Scroll 38">
            <a:extLst>
              <a:ext uri="{FF2B5EF4-FFF2-40B4-BE49-F238E27FC236}">
                <a16:creationId xmlns:a16="http://schemas.microsoft.com/office/drawing/2014/main" id="{6F9D24D6-6AE3-452D-98E8-C205F3355C1E}"/>
              </a:ext>
            </a:extLst>
          </p:cNvPr>
          <p:cNvSpPr/>
          <p:nvPr/>
        </p:nvSpPr>
        <p:spPr>
          <a:xfrm>
            <a:off x="4755241" y="4327378"/>
            <a:ext cx="4254878" cy="481942"/>
          </a:xfrm>
          <a:prstGeom prst="horizontalScroll">
            <a:avLst/>
          </a:prstGeom>
          <a:solidFill>
            <a:sysClr val="window" lastClr="FFFFFF"/>
          </a:solidFill>
          <a:ln w="12700">
            <a:solidFill>
              <a:schemeClr val="bg1">
                <a:lumMod val="50000"/>
              </a:schemeClr>
            </a:solidFill>
          </a:ln>
        </p:spPr>
        <p:txBody>
          <a:bodyPr wrap="square"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1" algn="just">
              <a:buSzPct val="100000"/>
              <a:tabLst>
                <a:tab pos="752950" algn="l"/>
              </a:tabLst>
              <a:defRPr/>
            </a:pPr>
            <a:r>
              <a:rPr lang="en-US" sz="700" dirty="0">
                <a:latin typeface="Calibri" panose="020F0502020204030204" pitchFamily="34" charset="0"/>
                <a:ea typeface="Calibri" panose="020F0502020204030204" pitchFamily="34" charset="0"/>
                <a:cs typeface="Times New Roman" panose="02020603050405020304" pitchFamily="18" charset="0"/>
              </a:rPr>
              <a:t>I</a:t>
            </a:r>
            <a:r>
              <a:rPr lang="en-US" sz="700" dirty="0">
                <a:effectLst/>
                <a:latin typeface="Calibri" panose="020F0502020204030204" pitchFamily="34" charset="0"/>
                <a:ea typeface="Calibri" panose="020F0502020204030204" pitchFamily="34" charset="0"/>
                <a:cs typeface="Times New Roman" panose="02020603050405020304" pitchFamily="18" charset="0"/>
              </a:rPr>
              <a:t>nvestments into Cloud technologies to support its business operations. In line with its philosophy of providing cutting edge tools, technology, and process automation to elevate operational efficiency to its workforce, enhance capabilities with Integrated Cloud Management Platform (</a:t>
            </a:r>
            <a:r>
              <a:rPr lang="en-US" sz="700" dirty="0" err="1">
                <a:effectLst/>
                <a:latin typeface="Calibri" panose="020F0502020204030204" pitchFamily="34" charset="0"/>
                <a:ea typeface="Calibri" panose="020F0502020204030204" pitchFamily="34" charset="0"/>
                <a:cs typeface="Times New Roman" panose="02020603050405020304" pitchFamily="18" charset="0"/>
              </a:rPr>
              <a:t>iCMP</a:t>
            </a:r>
            <a:r>
              <a:rPr lang="en-US" sz="700" dirty="0">
                <a:effectLst/>
                <a:latin typeface="Calibri" panose="020F0502020204030204" pitchFamily="34" charset="0"/>
                <a:ea typeface="Calibri" panose="020F0502020204030204" pitchFamily="34" charset="0"/>
                <a:cs typeface="Times New Roman" panose="02020603050405020304" pitchFamily="18" charset="0"/>
              </a:rPr>
              <a:t>)</a:t>
            </a:r>
            <a:r>
              <a:rPr lang="en-US" sz="800" dirty="0">
                <a:effectLst/>
                <a:latin typeface="Calibri" panose="020F0502020204030204" pitchFamily="34" charset="0"/>
                <a:ea typeface="Calibri" panose="020F0502020204030204" pitchFamily="34" charset="0"/>
                <a:cs typeface="Times New Roman" panose="02020603050405020304" pitchFamily="18" charset="0"/>
              </a:rPr>
              <a:t>.</a:t>
            </a:r>
            <a:r>
              <a:rPr lang="en-US" sz="750" dirty="0">
                <a:solidFill>
                  <a:srgbClr val="141414"/>
                </a:solidFill>
                <a:latin typeface="Calibri" panose="020F0502020204030204" pitchFamily="34" charset="0"/>
                <a:cs typeface="Calibri" panose="020F0502020204030204" pitchFamily="34" charset="0"/>
              </a:rPr>
              <a:t> </a:t>
            </a:r>
          </a:p>
        </p:txBody>
      </p:sp>
      <p:graphicFrame>
        <p:nvGraphicFramePr>
          <p:cNvPr id="50" name="Diagram 49">
            <a:extLst>
              <a:ext uri="{FF2B5EF4-FFF2-40B4-BE49-F238E27FC236}">
                <a16:creationId xmlns:a16="http://schemas.microsoft.com/office/drawing/2014/main" id="{18C886E7-D4EE-46F5-A35D-BD638F2A731E}"/>
              </a:ext>
            </a:extLst>
          </p:cNvPr>
          <p:cNvGraphicFramePr/>
          <p:nvPr>
            <p:extLst>
              <p:ext uri="{D42A27DB-BD31-4B8C-83A1-F6EECF244321}">
                <p14:modId xmlns:p14="http://schemas.microsoft.com/office/powerpoint/2010/main" val="2962142720"/>
              </p:ext>
            </p:extLst>
          </p:nvPr>
        </p:nvGraphicFramePr>
        <p:xfrm>
          <a:off x="5344160" y="3650585"/>
          <a:ext cx="3596893" cy="749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2810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92B09E2-A750-4553-A96B-33AE85A74293}"/>
              </a:ext>
            </a:extLst>
          </p:cNvPr>
          <p:cNvSpPr>
            <a:spLocks noGrp="1"/>
          </p:cNvSpPr>
          <p:nvPr>
            <p:ph type="sldNum" sz="quarter" idx="12"/>
          </p:nvPr>
        </p:nvSpPr>
        <p:spPr/>
        <p:txBody>
          <a:bodyPr/>
          <a:lstStyle/>
          <a:p>
            <a:fld id="{2EFEF571-C9B4-4D92-A7F7-315B894862A8}" type="slidenum">
              <a:rPr lang="en-US" smtClean="0"/>
              <a:pPr/>
              <a:t>8</a:t>
            </a:fld>
            <a:endParaRPr lang="en-US"/>
          </a:p>
        </p:txBody>
      </p:sp>
      <p:sp>
        <p:nvSpPr>
          <p:cNvPr id="21" name="Title 1">
            <a:extLst>
              <a:ext uri="{FF2B5EF4-FFF2-40B4-BE49-F238E27FC236}">
                <a16:creationId xmlns:a16="http://schemas.microsoft.com/office/drawing/2014/main" id="{2CC159EF-B77A-48A8-BD70-3620DBBB79FB}"/>
              </a:ext>
            </a:extLst>
          </p:cNvPr>
          <p:cNvSpPr txBox="1">
            <a:spLocks/>
          </p:cNvSpPr>
          <p:nvPr/>
        </p:nvSpPr>
        <p:spPr>
          <a:xfrm>
            <a:off x="241698" y="155756"/>
            <a:ext cx="7965281" cy="345141"/>
          </a:xfrm>
          <a:prstGeom prst="rect">
            <a:avLst/>
          </a:prstGeom>
        </p:spPr>
        <p:txBody>
          <a:bodyPr vert="horz" lIns="0" tIns="0" rIns="0" bIns="0" rtlCol="0" anchor="t" anchorCtr="0">
            <a:normAutofit/>
          </a:bodyPr>
          <a:lstStyle>
            <a:lvl1pPr algn="l" defTabSz="914378"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a:lstStyle>
          <a:p>
            <a:pPr algn="ctr"/>
            <a:r>
              <a:rPr lang="en-US" sz="1800" dirty="0">
                <a:latin typeface="Calibiri"/>
                <a:cs typeface="Calibri" panose="020F0502020204030204" pitchFamily="34" charset="0"/>
              </a:rPr>
              <a:t>Use Case 7 : Ensure RBAC within the cluster is configured as per deployment design.</a:t>
            </a:r>
            <a:endParaRPr lang="en-US" sz="1800" dirty="0">
              <a:latin typeface="Calibiri"/>
            </a:endParaRPr>
          </a:p>
        </p:txBody>
      </p:sp>
      <p:grpSp>
        <p:nvGrpSpPr>
          <p:cNvPr id="22" name="Group 21">
            <a:extLst>
              <a:ext uri="{FF2B5EF4-FFF2-40B4-BE49-F238E27FC236}">
                <a16:creationId xmlns:a16="http://schemas.microsoft.com/office/drawing/2014/main" id="{A78E6DC6-B428-4CF2-B81D-1E98D2406661}"/>
              </a:ext>
            </a:extLst>
          </p:cNvPr>
          <p:cNvGrpSpPr/>
          <p:nvPr/>
        </p:nvGrpSpPr>
        <p:grpSpPr>
          <a:xfrm>
            <a:off x="218553" y="671811"/>
            <a:ext cx="8177228" cy="4070749"/>
            <a:chOff x="1770324" y="1633647"/>
            <a:chExt cx="7983276" cy="4835702"/>
          </a:xfrm>
        </p:grpSpPr>
        <p:cxnSp>
          <p:nvCxnSpPr>
            <p:cNvPr id="24" name="Straight Connector 23">
              <a:extLst>
                <a:ext uri="{FF2B5EF4-FFF2-40B4-BE49-F238E27FC236}">
                  <a16:creationId xmlns:a16="http://schemas.microsoft.com/office/drawing/2014/main" id="{5830E4CF-9DF0-4B96-B9C6-0A3518AF23AF}"/>
                </a:ext>
              </a:extLst>
            </p:cNvPr>
            <p:cNvCxnSpPr/>
            <p:nvPr/>
          </p:nvCxnSpPr>
          <p:spPr>
            <a:xfrm flipV="1">
              <a:off x="2438400" y="1633647"/>
              <a:ext cx="7315200" cy="0"/>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582F2EB5-1F63-4481-ABC8-B86E9349C4FC}"/>
                </a:ext>
              </a:extLst>
            </p:cNvPr>
            <p:cNvSpPr/>
            <p:nvPr/>
          </p:nvSpPr>
          <p:spPr>
            <a:xfrm>
              <a:off x="1777652" y="1715130"/>
              <a:ext cx="548640" cy="1537159"/>
            </a:xfrm>
            <a:prstGeom prst="rect">
              <a:avLst/>
            </a:prstGeom>
            <a:solidFill>
              <a:srgbClr val="0033A0"/>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r>
                <a:rPr lang="en-US" sz="1050" dirty="0">
                  <a:solidFill>
                    <a:prstClr val="white"/>
                  </a:solidFill>
                  <a:latin typeface="+mj-lt"/>
                  <a:cs typeface="Calibri" panose="020F0502020204030204" pitchFamily="34" charset="0"/>
                </a:rPr>
                <a:t>BUSINESS CHALLENGE</a:t>
              </a:r>
            </a:p>
          </p:txBody>
        </p:sp>
        <p:sp>
          <p:nvSpPr>
            <p:cNvPr id="26" name="Rectangle 25">
              <a:extLst>
                <a:ext uri="{FF2B5EF4-FFF2-40B4-BE49-F238E27FC236}">
                  <a16:creationId xmlns:a16="http://schemas.microsoft.com/office/drawing/2014/main" id="{634FEEC0-CD8C-41CE-B614-F01A41770964}"/>
                </a:ext>
              </a:extLst>
            </p:cNvPr>
            <p:cNvSpPr/>
            <p:nvPr/>
          </p:nvSpPr>
          <p:spPr>
            <a:xfrm rot="5400000">
              <a:off x="1704038" y="2346552"/>
              <a:ext cx="1537159" cy="27432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27" name="Rectangle 26">
              <a:extLst>
                <a:ext uri="{FF2B5EF4-FFF2-40B4-BE49-F238E27FC236}">
                  <a16:creationId xmlns:a16="http://schemas.microsoft.com/office/drawing/2014/main" id="{B6792408-0A68-4884-BF3D-58F9D3A40B44}"/>
                </a:ext>
              </a:extLst>
            </p:cNvPr>
            <p:cNvSpPr/>
            <p:nvPr/>
          </p:nvSpPr>
          <p:spPr>
            <a:xfrm>
              <a:off x="2629233" y="3306832"/>
              <a:ext cx="3515956" cy="198533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102870" indent="-102870" defTabSz="68580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PowerShell Script created to fetch the RBAC roles from configuration file and check against the RBAC assigned on connecting to the deployed cluster.</a:t>
              </a:r>
            </a:p>
            <a:p>
              <a:pPr marL="102870" indent="-102870" defTabSz="68580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Deployed with Azure Devops tool test artifacts to run post deployment to connect the cluster and check the RBAC roles.</a:t>
              </a:r>
            </a:p>
            <a:p>
              <a:pPr marL="102870" indent="-102870" defTabSz="68580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Azure authentications and authorizations are maintained on each level for security.</a:t>
              </a:r>
            </a:p>
            <a:p>
              <a:pPr marL="102870" indent="-102870" defTabSz="68580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On each deployment complete, the test case will run and provide the success or failure message.</a:t>
              </a:r>
            </a:p>
            <a:p>
              <a:pPr marL="102870" indent="-102870" defTabSz="685800">
                <a:buFont typeface="Arial" panose="020B0604020202020204" pitchFamily="34" charset="0"/>
                <a:buChar char="•"/>
              </a:pPr>
              <a:endParaRPr lang="en-US" sz="900" dirty="0">
                <a:solidFill>
                  <a:srgbClr val="141414"/>
                </a:solidFill>
                <a:latin typeface="Calibri" panose="020F0502020204030204" pitchFamily="34" charset="0"/>
                <a:cs typeface="Calibri" panose="020F0502020204030204" pitchFamily="34" charset="0"/>
              </a:endParaRPr>
            </a:p>
            <a:p>
              <a:pPr defTabSz="685800"/>
              <a:endParaRPr lang="en-US" sz="900" dirty="0">
                <a:solidFill>
                  <a:srgbClr val="141414"/>
                </a:solidFill>
                <a:latin typeface="Calibri" panose="020F0502020204030204" pitchFamily="34" charset="0"/>
                <a:cs typeface="Calibri" panose="020F0502020204030204" pitchFamily="34" charset="0"/>
              </a:endParaRPr>
            </a:p>
            <a:p>
              <a:pPr marL="102870" indent="-102870" defTabSz="685800">
                <a:buFont typeface="Arial" panose="020B0604020202020204" pitchFamily="34" charset="0"/>
                <a:buChar char="•"/>
              </a:pPr>
              <a:endParaRPr lang="en-US" sz="900" dirty="0">
                <a:solidFill>
                  <a:srgbClr val="141414"/>
                </a:solidFill>
                <a:latin typeface="Calibri" panose="020F0502020204030204" pitchFamily="34" charset="0"/>
                <a:cs typeface="Calibri" panose="020F0502020204030204" pitchFamily="34" charset="0"/>
              </a:endParaRPr>
            </a:p>
            <a:p>
              <a:pPr marL="102870" indent="-102870" defTabSz="685800">
                <a:buFont typeface="Arial" panose="020B0604020202020204" pitchFamily="34" charset="0"/>
                <a:buChar char="•"/>
              </a:pPr>
              <a:endParaRPr lang="en-US" sz="900" dirty="0">
                <a:solidFill>
                  <a:srgbClr val="141414"/>
                </a:solidFill>
                <a:latin typeface="Calibri" panose="020F0502020204030204" pitchFamily="34" charset="0"/>
                <a:cs typeface="Calibri" panose="020F0502020204030204" pitchFamily="34" charset="0"/>
              </a:endParaRPr>
            </a:p>
          </p:txBody>
        </p:sp>
        <p:sp>
          <p:nvSpPr>
            <p:cNvPr id="28" name="Rectangle 27">
              <a:extLst>
                <a:ext uri="{FF2B5EF4-FFF2-40B4-BE49-F238E27FC236}">
                  <a16:creationId xmlns:a16="http://schemas.microsoft.com/office/drawing/2014/main" id="{93C0FBD1-DCB6-4B5D-A170-E21654491114}"/>
                </a:ext>
              </a:extLst>
            </p:cNvPr>
            <p:cNvSpPr/>
            <p:nvPr/>
          </p:nvSpPr>
          <p:spPr>
            <a:xfrm>
              <a:off x="1770324" y="3265820"/>
              <a:ext cx="562818" cy="1971800"/>
            </a:xfrm>
            <a:prstGeom prst="rect">
              <a:avLst/>
            </a:prstGeom>
            <a:solidFill>
              <a:srgbClr val="00B140"/>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r>
                <a:rPr lang="en-US" sz="1050" dirty="0">
                  <a:solidFill>
                    <a:prstClr val="white"/>
                  </a:solidFill>
                  <a:latin typeface="+mj-lt"/>
                  <a:cs typeface="Calibri" panose="020F0502020204030204" pitchFamily="34" charset="0"/>
                </a:rPr>
                <a:t>SOLUTION HIGHLIGHTS</a:t>
              </a:r>
            </a:p>
          </p:txBody>
        </p:sp>
        <p:sp>
          <p:nvSpPr>
            <p:cNvPr id="29" name="Rectangle 28">
              <a:extLst>
                <a:ext uri="{FF2B5EF4-FFF2-40B4-BE49-F238E27FC236}">
                  <a16:creationId xmlns:a16="http://schemas.microsoft.com/office/drawing/2014/main" id="{B0C916ED-D284-4B66-9C29-3F0A49833E6D}"/>
                </a:ext>
              </a:extLst>
            </p:cNvPr>
            <p:cNvSpPr/>
            <p:nvPr/>
          </p:nvSpPr>
          <p:spPr>
            <a:xfrm rot="5400000">
              <a:off x="1475561" y="4103019"/>
              <a:ext cx="1985331" cy="283868"/>
            </a:xfrm>
            <a:prstGeom prst="rect">
              <a:avLst/>
            </a:prstGeom>
            <a:solidFill>
              <a:srgbClr val="09D5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30" name="Isosceles Triangle 29">
              <a:extLst>
                <a:ext uri="{FF2B5EF4-FFF2-40B4-BE49-F238E27FC236}">
                  <a16:creationId xmlns:a16="http://schemas.microsoft.com/office/drawing/2014/main" id="{B5770706-B426-4D15-B232-36E063485AF9}"/>
                </a:ext>
              </a:extLst>
            </p:cNvPr>
            <p:cNvSpPr/>
            <p:nvPr/>
          </p:nvSpPr>
          <p:spPr>
            <a:xfrm rot="5400000">
              <a:off x="2314581" y="2380856"/>
              <a:ext cx="326165" cy="205705"/>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31" name="Isosceles Triangle 30">
              <a:extLst>
                <a:ext uri="{FF2B5EF4-FFF2-40B4-BE49-F238E27FC236}">
                  <a16:creationId xmlns:a16="http://schemas.microsoft.com/office/drawing/2014/main" id="{7825DAF6-9271-47E4-9EBB-B6595909151B}"/>
                </a:ext>
              </a:extLst>
            </p:cNvPr>
            <p:cNvSpPr/>
            <p:nvPr/>
          </p:nvSpPr>
          <p:spPr>
            <a:xfrm rot="5400000">
              <a:off x="2230239" y="4212584"/>
              <a:ext cx="447737" cy="184965"/>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32" name="Rectangle 31">
              <a:extLst>
                <a:ext uri="{FF2B5EF4-FFF2-40B4-BE49-F238E27FC236}">
                  <a16:creationId xmlns:a16="http://schemas.microsoft.com/office/drawing/2014/main" id="{37B8C9FD-DE1C-4D24-9481-A33ECC088AD7}"/>
                </a:ext>
              </a:extLst>
            </p:cNvPr>
            <p:cNvSpPr/>
            <p:nvPr/>
          </p:nvSpPr>
          <p:spPr>
            <a:xfrm>
              <a:off x="1777652" y="5237619"/>
              <a:ext cx="562818" cy="123173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r>
                <a:rPr lang="en-US" sz="1050" dirty="0">
                  <a:solidFill>
                    <a:prstClr val="white"/>
                  </a:solidFill>
                  <a:latin typeface="+mj-lt"/>
                  <a:cs typeface="Calibri" panose="020F0502020204030204" pitchFamily="34" charset="0"/>
                </a:rPr>
                <a:t>Technology &amp; Services</a:t>
              </a:r>
            </a:p>
          </p:txBody>
        </p:sp>
        <p:sp>
          <p:nvSpPr>
            <p:cNvPr id="33" name="Rectangle 32">
              <a:extLst>
                <a:ext uri="{FF2B5EF4-FFF2-40B4-BE49-F238E27FC236}">
                  <a16:creationId xmlns:a16="http://schemas.microsoft.com/office/drawing/2014/main" id="{694AC5CC-4608-46E9-83B4-FBD6893A5CA5}"/>
                </a:ext>
              </a:extLst>
            </p:cNvPr>
            <p:cNvSpPr/>
            <p:nvPr/>
          </p:nvSpPr>
          <p:spPr>
            <a:xfrm rot="5400000">
              <a:off x="1857015" y="5725614"/>
              <a:ext cx="1231728" cy="25574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34" name="Isosceles Triangle 33">
              <a:extLst>
                <a:ext uri="{FF2B5EF4-FFF2-40B4-BE49-F238E27FC236}">
                  <a16:creationId xmlns:a16="http://schemas.microsoft.com/office/drawing/2014/main" id="{563F68D2-4DCE-4AE2-AA4F-9D4FAC3E172E}"/>
                </a:ext>
              </a:extLst>
            </p:cNvPr>
            <p:cNvSpPr/>
            <p:nvPr/>
          </p:nvSpPr>
          <p:spPr>
            <a:xfrm rot="5400000">
              <a:off x="2290662" y="5697279"/>
              <a:ext cx="317654" cy="240084"/>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35" name="Isosceles Triangle 34">
              <a:extLst>
                <a:ext uri="{FF2B5EF4-FFF2-40B4-BE49-F238E27FC236}">
                  <a16:creationId xmlns:a16="http://schemas.microsoft.com/office/drawing/2014/main" id="{9DE4465A-657E-4C92-8BE4-7E79E2F21468}"/>
                </a:ext>
              </a:extLst>
            </p:cNvPr>
            <p:cNvSpPr/>
            <p:nvPr/>
          </p:nvSpPr>
          <p:spPr>
            <a:xfrm rot="10800000">
              <a:off x="8068697" y="2143389"/>
              <a:ext cx="457200" cy="274320"/>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grpSp>
      <p:sp>
        <p:nvSpPr>
          <p:cNvPr id="36" name="Rectangle 35">
            <a:extLst>
              <a:ext uri="{FF2B5EF4-FFF2-40B4-BE49-F238E27FC236}">
                <a16:creationId xmlns:a16="http://schemas.microsoft.com/office/drawing/2014/main" id="{21F12734-FC1E-4F1B-A157-C7E83EE6F9C7}"/>
              </a:ext>
            </a:extLst>
          </p:cNvPr>
          <p:cNvSpPr/>
          <p:nvPr/>
        </p:nvSpPr>
        <p:spPr>
          <a:xfrm>
            <a:off x="1105081" y="3780094"/>
            <a:ext cx="3569414" cy="96246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102870" lvl="1" indent="-102870" defTabSz="685800">
              <a:buSzPct val="100000"/>
              <a:buFont typeface="Arial" panose="020B0604020202020204" pitchFamily="34" charset="0"/>
              <a:buChar char="•"/>
              <a:tabLst>
                <a:tab pos="1606510" algn="l"/>
              </a:tabLst>
              <a:defRPr/>
            </a:pPr>
            <a:r>
              <a:rPr lang="en-US" sz="900" dirty="0">
                <a:solidFill>
                  <a:srgbClr val="141414"/>
                </a:solidFill>
                <a:latin typeface="Calibri" panose="020F0502020204030204" pitchFamily="34" charset="0"/>
                <a:cs typeface="Calibri" panose="020F0502020204030204" pitchFamily="34" charset="0"/>
              </a:rPr>
              <a:t>Azure Infrastructure – Azure Devops, AKS, CI-CD, GIT.</a:t>
            </a:r>
          </a:p>
          <a:p>
            <a:pPr marL="102870" lvl="1" indent="-102870" defTabSz="685800">
              <a:buSzPct val="100000"/>
              <a:buFont typeface="Arial" panose="020B0604020202020204" pitchFamily="34" charset="0"/>
              <a:buChar char="•"/>
              <a:tabLst>
                <a:tab pos="1606510" algn="l"/>
              </a:tabLst>
              <a:defRPr/>
            </a:pPr>
            <a:r>
              <a:rPr lang="en-US" sz="900" dirty="0">
                <a:solidFill>
                  <a:srgbClr val="141414"/>
                </a:solidFill>
                <a:latin typeface="Calibri" panose="020F0502020204030204" pitchFamily="34" charset="0"/>
                <a:cs typeface="Calibri" panose="020F0502020204030204" pitchFamily="34" charset="0"/>
              </a:rPr>
              <a:t>Security Infrastructure – Azure AD, Azure Service Principles</a:t>
            </a:r>
          </a:p>
          <a:p>
            <a:pPr marL="102870" lvl="1" indent="-102870" defTabSz="685800">
              <a:buSzPct val="100000"/>
              <a:buFont typeface="Arial" panose="020B0604020202020204" pitchFamily="34" charset="0"/>
              <a:buChar char="•"/>
              <a:tabLst>
                <a:tab pos="1606510" algn="l"/>
              </a:tabLst>
              <a:defRPr/>
            </a:pPr>
            <a:r>
              <a:rPr lang="en-US" sz="900" dirty="0">
                <a:solidFill>
                  <a:srgbClr val="141414"/>
                </a:solidFill>
                <a:latin typeface="Calibri" panose="020F0502020204030204" pitchFamily="34" charset="0"/>
                <a:cs typeface="Calibri" panose="020F0502020204030204" pitchFamily="34" charset="0"/>
              </a:rPr>
              <a:t>Scripting Language – PowerShell.</a:t>
            </a:r>
          </a:p>
          <a:p>
            <a:pPr marL="0" lvl="1">
              <a:buSzPct val="100000"/>
              <a:tabLst>
                <a:tab pos="1606510" algn="l"/>
              </a:tabLst>
              <a:defRPr/>
            </a:pPr>
            <a:endParaRPr lang="en-US" sz="750" dirty="0">
              <a:solidFill>
                <a:prstClr val="black"/>
              </a:solidFill>
            </a:endParaRPr>
          </a:p>
        </p:txBody>
      </p:sp>
      <p:pic>
        <p:nvPicPr>
          <p:cNvPr id="37" name="Picture 36">
            <a:extLst>
              <a:ext uri="{FF2B5EF4-FFF2-40B4-BE49-F238E27FC236}">
                <a16:creationId xmlns:a16="http://schemas.microsoft.com/office/drawing/2014/main" id="{9C028D98-D17D-43C6-8CE4-84F4F94A2D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117" y="4913473"/>
            <a:ext cx="681038" cy="214313"/>
          </a:xfrm>
          <a:prstGeom prst="rect">
            <a:avLst/>
          </a:prstGeom>
        </p:spPr>
      </p:pic>
      <p:sp>
        <p:nvSpPr>
          <p:cNvPr id="38" name="Rectangle 37">
            <a:extLst>
              <a:ext uri="{FF2B5EF4-FFF2-40B4-BE49-F238E27FC236}">
                <a16:creationId xmlns:a16="http://schemas.microsoft.com/office/drawing/2014/main" id="{F95184A6-BAA8-478A-816E-551B6F250D43}"/>
              </a:ext>
            </a:extLst>
          </p:cNvPr>
          <p:cNvSpPr/>
          <p:nvPr/>
        </p:nvSpPr>
        <p:spPr>
          <a:xfrm>
            <a:off x="1074451" y="740404"/>
            <a:ext cx="3604409" cy="131141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102870" indent="-102870" defTabSz="685800">
              <a:buFont typeface="Arial" panose="020B0604020202020204" pitchFamily="34" charset="0"/>
              <a:buChar char="•"/>
            </a:pPr>
            <a:r>
              <a:rPr lang="en-US" sz="900" dirty="0">
                <a:solidFill>
                  <a:srgbClr val="141414"/>
                </a:solidFill>
                <a:latin typeface="Calibri" panose="020F0502020204030204" pitchFamily="34" charset="0"/>
              </a:rPr>
              <a:t>Assessment of AKS by physically searching the platform e</a:t>
            </a:r>
            <a:r>
              <a:rPr lang="en-US" sz="900" dirty="0">
                <a:solidFill>
                  <a:srgbClr val="141414"/>
                </a:solidFill>
                <a:latin typeface="Calibri" panose="020F0502020204030204" pitchFamily="34" charset="0"/>
                <a:cs typeface="Calibri" panose="020F0502020204030204" pitchFamily="34" charset="0"/>
              </a:rPr>
              <a:t>very time on deployment to know the status for success/failure by DevOps team.</a:t>
            </a:r>
          </a:p>
          <a:p>
            <a:pPr marL="102870" indent="-10287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Need the RBAC properly set as required for the application post deployment.</a:t>
            </a:r>
          </a:p>
          <a:p>
            <a:pPr marL="102870" indent="-10287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Forecast Planning, </a:t>
            </a:r>
            <a:r>
              <a:rPr lang="en-US" sz="900" dirty="0">
                <a:solidFill>
                  <a:srgbClr val="141414"/>
                </a:solidFill>
                <a:latin typeface="Calibri" panose="020F0502020204030204" pitchFamily="34" charset="0"/>
              </a:rPr>
              <a:t>Design and build base infrastructure to host the application, infra and business..</a:t>
            </a:r>
          </a:p>
          <a:p>
            <a:pPr marL="102870" indent="-102870">
              <a:buFont typeface="Arial" panose="020B0604020202020204" pitchFamily="34" charset="0"/>
              <a:buChar char="•"/>
            </a:pPr>
            <a:r>
              <a:rPr lang="en-US" sz="900" dirty="0">
                <a:solidFill>
                  <a:srgbClr val="141414"/>
                </a:solidFill>
                <a:latin typeface="Calibri" panose="020F0502020204030204" pitchFamily="34" charset="0"/>
              </a:rPr>
              <a:t> Reduce Manual efforts, Human error and dependency with compliance, security and cost-effective solution. </a:t>
            </a:r>
            <a:endParaRPr lang="en-GB" sz="900" dirty="0">
              <a:solidFill>
                <a:prstClr val="black"/>
              </a:solidFill>
            </a:endParaRPr>
          </a:p>
          <a:p>
            <a:pPr marL="128588" lvl="1" indent="-128588">
              <a:buSzPct val="100000"/>
              <a:buFont typeface="Arial" panose="020B0604020202020204" pitchFamily="34" charset="0"/>
              <a:buChar char="•"/>
              <a:tabLst>
                <a:tab pos="1606510" algn="l"/>
              </a:tabLst>
              <a:defRPr/>
            </a:pPr>
            <a:endParaRPr lang="en-US" sz="750" dirty="0">
              <a:solidFill>
                <a:prstClr val="black"/>
              </a:solidFill>
            </a:endParaRPr>
          </a:p>
        </p:txBody>
      </p:sp>
      <p:sp>
        <p:nvSpPr>
          <p:cNvPr id="39" name="Rectangle 38">
            <a:extLst>
              <a:ext uri="{FF2B5EF4-FFF2-40B4-BE49-F238E27FC236}">
                <a16:creationId xmlns:a16="http://schemas.microsoft.com/office/drawing/2014/main" id="{745D3AB7-2CAA-45C8-96AD-E3C7E94CC4E1}"/>
              </a:ext>
            </a:extLst>
          </p:cNvPr>
          <p:cNvSpPr/>
          <p:nvPr/>
        </p:nvSpPr>
        <p:spPr>
          <a:xfrm>
            <a:off x="4740097" y="856377"/>
            <a:ext cx="388558" cy="1335043"/>
          </a:xfrm>
          <a:prstGeom prst="rect">
            <a:avLst/>
          </a:prstGeom>
          <a:solidFill>
            <a:srgbClr val="0033A0"/>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r>
              <a:rPr lang="en-US" sz="1050" dirty="0">
                <a:solidFill>
                  <a:prstClr val="white"/>
                </a:solidFill>
                <a:latin typeface="+mj-lt"/>
                <a:cs typeface="Calibri" panose="020F0502020204030204" pitchFamily="34" charset="0"/>
              </a:rPr>
              <a:t>Scale</a:t>
            </a:r>
            <a:r>
              <a:rPr lang="en-US" sz="1050" dirty="0">
                <a:solidFill>
                  <a:srgbClr val="FFFFFF"/>
                </a:solidFill>
                <a:latin typeface="Calibri" panose="020F0502020204030204" pitchFamily="34" charset="0"/>
                <a:ea typeface="Calibri" panose="020F0502020204030204" pitchFamily="34" charset="0"/>
                <a:cs typeface="Times New Roman" panose="02020603050405020304" pitchFamily="18" charset="0"/>
              </a:rPr>
              <a:t> &amp; </a:t>
            </a:r>
            <a:r>
              <a:rPr lang="en-US" sz="1050" dirty="0">
                <a:solidFill>
                  <a:prstClr val="white"/>
                </a:solidFill>
                <a:latin typeface="+mj-lt"/>
                <a:cs typeface="Calibri" panose="020F0502020204030204" pitchFamily="34" charset="0"/>
              </a:rPr>
              <a:t>Complexity</a:t>
            </a:r>
            <a:endParaRPr lang="en-IN" sz="1050" dirty="0">
              <a:solidFill>
                <a:prstClr val="white"/>
              </a:solidFill>
              <a:latin typeface="+mj-lt"/>
              <a:cs typeface="Calibri" panose="020F0502020204030204" pitchFamily="34" charset="0"/>
            </a:endParaRPr>
          </a:p>
        </p:txBody>
      </p:sp>
      <p:sp>
        <p:nvSpPr>
          <p:cNvPr id="40" name="Rectangle 39">
            <a:extLst>
              <a:ext uri="{FF2B5EF4-FFF2-40B4-BE49-F238E27FC236}">
                <a16:creationId xmlns:a16="http://schemas.microsoft.com/office/drawing/2014/main" id="{0AC1F546-A739-45AB-8734-2BF9FEA3602F}"/>
              </a:ext>
            </a:extLst>
          </p:cNvPr>
          <p:cNvSpPr/>
          <p:nvPr/>
        </p:nvSpPr>
        <p:spPr>
          <a:xfrm rot="5400000">
            <a:off x="4608471" y="1380200"/>
            <a:ext cx="1360968" cy="2789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41" name="Isosceles Triangle 40">
            <a:extLst>
              <a:ext uri="{FF2B5EF4-FFF2-40B4-BE49-F238E27FC236}">
                <a16:creationId xmlns:a16="http://schemas.microsoft.com/office/drawing/2014/main" id="{F6E8D720-0B4A-4D1D-93D0-5875146E4DB5}"/>
              </a:ext>
            </a:extLst>
          </p:cNvPr>
          <p:cNvSpPr/>
          <p:nvPr/>
        </p:nvSpPr>
        <p:spPr>
          <a:xfrm rot="5400000">
            <a:off x="5166542" y="1451932"/>
            <a:ext cx="313137" cy="266438"/>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42" name="Rectangle 41">
            <a:extLst>
              <a:ext uri="{FF2B5EF4-FFF2-40B4-BE49-F238E27FC236}">
                <a16:creationId xmlns:a16="http://schemas.microsoft.com/office/drawing/2014/main" id="{1CF4005D-BF69-4065-B32E-C3C5D8888979}"/>
              </a:ext>
            </a:extLst>
          </p:cNvPr>
          <p:cNvSpPr/>
          <p:nvPr/>
        </p:nvSpPr>
        <p:spPr>
          <a:xfrm>
            <a:off x="5449255" y="833253"/>
            <a:ext cx="3604320" cy="139468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128588" lvl="1" indent="-128588">
              <a:buSzPct val="100000"/>
              <a:buFont typeface="Arial" panose="020B0604020202020204" pitchFamily="34" charset="0"/>
              <a:buChar char="•"/>
              <a:tabLst>
                <a:tab pos="1606510" algn="l"/>
              </a:tabLst>
              <a:defRPr/>
            </a:pPr>
            <a:r>
              <a:rPr lang="en-US" sz="900" dirty="0">
                <a:solidFill>
                  <a:prstClr val="black"/>
                </a:solidFill>
                <a:latin typeface="Calibiri"/>
              </a:rPr>
              <a:t>Each time its difficult to check when an application deployed, and cluster give issue on pipelines or Deployment tools.</a:t>
            </a:r>
          </a:p>
          <a:p>
            <a:pPr marL="128588" lvl="1" indent="-128588">
              <a:buSzPct val="100000"/>
              <a:buFont typeface="Arial" panose="020B0604020202020204" pitchFamily="34" charset="0"/>
              <a:buChar char="•"/>
              <a:tabLst>
                <a:tab pos="1606510" algn="l"/>
              </a:tabLst>
              <a:defRPr/>
            </a:pPr>
            <a:r>
              <a:rPr lang="en-US" sz="900" dirty="0">
                <a:solidFill>
                  <a:prstClr val="black"/>
                </a:solidFill>
                <a:latin typeface="Calibiri"/>
              </a:rPr>
              <a:t>Overcome the challenges capturing the real time scenario and programmed to make the solution.</a:t>
            </a:r>
          </a:p>
          <a:p>
            <a:pPr marL="128588" lvl="1" indent="-128588">
              <a:buSzPct val="100000"/>
              <a:buFont typeface="Arial" panose="020B0604020202020204" pitchFamily="34" charset="0"/>
              <a:buChar char="•"/>
              <a:tabLst>
                <a:tab pos="1606510" algn="l"/>
              </a:tabLst>
              <a:defRPr/>
            </a:pPr>
            <a:endParaRPr lang="en-US" sz="900" dirty="0">
              <a:solidFill>
                <a:prstClr val="black"/>
              </a:solidFill>
              <a:latin typeface="Calibiri"/>
            </a:endParaRPr>
          </a:p>
          <a:p>
            <a:pPr marL="0" lvl="1">
              <a:buSzPct val="100000"/>
              <a:tabLst>
                <a:tab pos="1606510" algn="l"/>
              </a:tabLst>
              <a:defRPr/>
            </a:pPr>
            <a:endParaRPr lang="en-US" sz="900" dirty="0">
              <a:solidFill>
                <a:prstClr val="black"/>
              </a:solidFill>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endParaRPr>
          </a:p>
        </p:txBody>
      </p:sp>
      <p:sp>
        <p:nvSpPr>
          <p:cNvPr id="43" name="Rectangle 42">
            <a:extLst>
              <a:ext uri="{FF2B5EF4-FFF2-40B4-BE49-F238E27FC236}">
                <a16:creationId xmlns:a16="http://schemas.microsoft.com/office/drawing/2014/main" id="{75A37D58-F7BC-48D0-8DA2-793242F7AC86}"/>
              </a:ext>
            </a:extLst>
          </p:cNvPr>
          <p:cNvSpPr/>
          <p:nvPr/>
        </p:nvSpPr>
        <p:spPr>
          <a:xfrm>
            <a:off x="4748460" y="2200140"/>
            <a:ext cx="376493" cy="1442025"/>
          </a:xfrm>
          <a:prstGeom prst="rect">
            <a:avLst/>
          </a:prstGeom>
          <a:solidFill>
            <a:srgbClr val="0033A0"/>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r>
              <a:rPr lang="en-US" sz="1050" dirty="0">
                <a:solidFill>
                  <a:prstClr val="white"/>
                </a:solidFill>
                <a:latin typeface="+mj-lt"/>
                <a:cs typeface="Calibri" panose="020F0502020204030204" pitchFamily="34" charset="0"/>
              </a:rPr>
              <a:t>Key takeaways </a:t>
            </a:r>
          </a:p>
        </p:txBody>
      </p:sp>
      <p:sp>
        <p:nvSpPr>
          <p:cNvPr id="44" name="Rectangle 43">
            <a:extLst>
              <a:ext uri="{FF2B5EF4-FFF2-40B4-BE49-F238E27FC236}">
                <a16:creationId xmlns:a16="http://schemas.microsoft.com/office/drawing/2014/main" id="{78EC3426-1085-41F9-8712-927492AB8800}"/>
              </a:ext>
            </a:extLst>
          </p:cNvPr>
          <p:cNvSpPr/>
          <p:nvPr/>
        </p:nvSpPr>
        <p:spPr>
          <a:xfrm rot="5400000">
            <a:off x="4570212" y="2771543"/>
            <a:ext cx="1442025" cy="31605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45" name="Isosceles Triangle 44">
            <a:extLst>
              <a:ext uri="{FF2B5EF4-FFF2-40B4-BE49-F238E27FC236}">
                <a16:creationId xmlns:a16="http://schemas.microsoft.com/office/drawing/2014/main" id="{64835800-AA1F-4E57-ACAC-D1148D66E2A4}"/>
              </a:ext>
            </a:extLst>
          </p:cNvPr>
          <p:cNvSpPr/>
          <p:nvPr/>
        </p:nvSpPr>
        <p:spPr>
          <a:xfrm rot="5400000">
            <a:off x="5151311" y="2681248"/>
            <a:ext cx="301652" cy="305277"/>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46" name="Rectangle 45">
            <a:extLst>
              <a:ext uri="{FF2B5EF4-FFF2-40B4-BE49-F238E27FC236}">
                <a16:creationId xmlns:a16="http://schemas.microsoft.com/office/drawing/2014/main" id="{6C0BB285-0C3D-4FA1-B7FA-A030F34A6A4E}"/>
              </a:ext>
            </a:extLst>
          </p:cNvPr>
          <p:cNvSpPr/>
          <p:nvPr/>
        </p:nvSpPr>
        <p:spPr>
          <a:xfrm>
            <a:off x="5449254" y="2236361"/>
            <a:ext cx="3604320" cy="139468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128588" lvl="1" indent="-128588">
              <a:buSzPct val="100000"/>
              <a:buFont typeface="Arial" panose="020B0604020202020204" pitchFamily="34" charset="0"/>
              <a:buChar char="•"/>
              <a:tabLst>
                <a:tab pos="1606510" algn="l"/>
              </a:tabLst>
              <a:defRPr/>
            </a:pPr>
            <a:r>
              <a:rPr lang="en-US" sz="900" dirty="0">
                <a:solidFill>
                  <a:prstClr val="black"/>
                </a:solidFill>
                <a:latin typeface="Calibiri"/>
              </a:rPr>
              <a:t>Base design and implementation completed as planned without any time delay on all the sites</a:t>
            </a:r>
          </a:p>
          <a:p>
            <a:pPr marL="128588" lvl="1" indent="-128588">
              <a:buSzPct val="100000"/>
              <a:buFont typeface="Arial" panose="020B0604020202020204" pitchFamily="34" charset="0"/>
              <a:buChar char="•"/>
              <a:tabLst>
                <a:tab pos="1606510" algn="l"/>
              </a:tabLst>
              <a:defRPr/>
            </a:pPr>
            <a:r>
              <a:rPr lang="en-US" sz="900" dirty="0">
                <a:solidFill>
                  <a:prstClr val="black"/>
                </a:solidFill>
                <a:latin typeface="Calibiri"/>
              </a:rPr>
              <a:t>Quality Assurance clearance for proper services deployment and release.</a:t>
            </a:r>
          </a:p>
          <a:p>
            <a:pPr marL="128588" lvl="1" indent="-128588">
              <a:buSzPct val="100000"/>
              <a:buFont typeface="Arial" panose="020B0604020202020204" pitchFamily="34" charset="0"/>
              <a:buChar char="•"/>
              <a:tabLst>
                <a:tab pos="1606510" algn="l"/>
              </a:tabLst>
              <a:defRPr/>
            </a:pPr>
            <a:r>
              <a:rPr lang="en-US" sz="900" dirty="0">
                <a:solidFill>
                  <a:prstClr val="black"/>
                </a:solidFill>
                <a:latin typeface="Calibiri"/>
              </a:rPr>
              <a:t>Reduce Vulnerability, Enhance Compliance &amp; Security, Reduce Manual Efforts and Infrastructure Optimization.</a:t>
            </a:r>
          </a:p>
          <a:p>
            <a:pPr marL="0" lvl="1">
              <a:buSzPct val="100000"/>
              <a:tabLst>
                <a:tab pos="1606510" algn="l"/>
              </a:tabLst>
              <a:defRPr/>
            </a:pPr>
            <a:endParaRPr lang="en-US" sz="900" dirty="0">
              <a:solidFill>
                <a:prstClr val="black"/>
              </a:solidFill>
              <a:latin typeface="Calibiri"/>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latin typeface="Calibiri"/>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latin typeface="Calibiri"/>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latin typeface="Calibiri"/>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endParaRPr>
          </a:p>
        </p:txBody>
      </p:sp>
      <p:graphicFrame>
        <p:nvGraphicFramePr>
          <p:cNvPr id="47" name="Diagram 46">
            <a:extLst>
              <a:ext uri="{FF2B5EF4-FFF2-40B4-BE49-F238E27FC236}">
                <a16:creationId xmlns:a16="http://schemas.microsoft.com/office/drawing/2014/main" id="{5AE7A7C3-714C-4B8A-83B8-DFC4A732F06E}"/>
              </a:ext>
            </a:extLst>
          </p:cNvPr>
          <p:cNvGraphicFramePr/>
          <p:nvPr>
            <p:extLst>
              <p:ext uri="{D42A27DB-BD31-4B8C-83A1-F6EECF244321}">
                <p14:modId xmlns:p14="http://schemas.microsoft.com/office/powerpoint/2010/main" val="3946810972"/>
              </p:ext>
            </p:extLst>
          </p:nvPr>
        </p:nvGraphicFramePr>
        <p:xfrm>
          <a:off x="5428411" y="3705676"/>
          <a:ext cx="3512642" cy="6943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9" name="Horizontal Scroll 38">
            <a:extLst>
              <a:ext uri="{FF2B5EF4-FFF2-40B4-BE49-F238E27FC236}">
                <a16:creationId xmlns:a16="http://schemas.microsoft.com/office/drawing/2014/main" id="{7435B74F-D83C-4CDC-B06D-E83BED5C1C92}"/>
              </a:ext>
            </a:extLst>
          </p:cNvPr>
          <p:cNvSpPr/>
          <p:nvPr/>
        </p:nvSpPr>
        <p:spPr>
          <a:xfrm>
            <a:off x="4753997" y="4327378"/>
            <a:ext cx="4254878" cy="481942"/>
          </a:xfrm>
          <a:prstGeom prst="horizontalScroll">
            <a:avLst/>
          </a:prstGeom>
          <a:solidFill>
            <a:sysClr val="window" lastClr="FFFFFF"/>
          </a:solidFill>
          <a:ln w="12700">
            <a:solidFill>
              <a:schemeClr val="bg1">
                <a:lumMod val="50000"/>
              </a:schemeClr>
            </a:solidFill>
          </a:ln>
        </p:spPr>
        <p:txBody>
          <a:bodyPr wrap="square"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1" algn="just">
              <a:buSzPct val="100000"/>
              <a:tabLst>
                <a:tab pos="752950" algn="l"/>
              </a:tabLst>
              <a:defRPr/>
            </a:pPr>
            <a:r>
              <a:rPr lang="en-US" sz="700" dirty="0">
                <a:latin typeface="Calibri" panose="020F0502020204030204" pitchFamily="34" charset="0"/>
                <a:ea typeface="Calibri" panose="020F0502020204030204" pitchFamily="34" charset="0"/>
                <a:cs typeface="Times New Roman" panose="02020603050405020304" pitchFamily="18" charset="0"/>
              </a:rPr>
              <a:t>I</a:t>
            </a:r>
            <a:r>
              <a:rPr lang="en-US" sz="700" dirty="0">
                <a:effectLst/>
                <a:latin typeface="Calibri" panose="020F0502020204030204" pitchFamily="34" charset="0"/>
                <a:ea typeface="Calibri" panose="020F0502020204030204" pitchFamily="34" charset="0"/>
                <a:cs typeface="Times New Roman" panose="02020603050405020304" pitchFamily="18" charset="0"/>
              </a:rPr>
              <a:t>nvestments into Cloud technologies to support its business operations. In line with its philosophy of providing cutting edge tools, technology, and infra migration to elevate business efficiency to its customers, enhance capabilities with Microsoft platform.</a:t>
            </a:r>
            <a:r>
              <a:rPr lang="en-US" sz="750" dirty="0">
                <a:solidFill>
                  <a:srgbClr val="141414"/>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794384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92B09E2-A750-4553-A96B-33AE85A74293}"/>
              </a:ext>
            </a:extLst>
          </p:cNvPr>
          <p:cNvSpPr>
            <a:spLocks noGrp="1"/>
          </p:cNvSpPr>
          <p:nvPr>
            <p:ph type="sldNum" sz="quarter" idx="12"/>
          </p:nvPr>
        </p:nvSpPr>
        <p:spPr/>
        <p:txBody>
          <a:bodyPr/>
          <a:lstStyle/>
          <a:p>
            <a:fld id="{2EFEF571-C9B4-4D92-A7F7-315B894862A8}" type="slidenum">
              <a:rPr lang="en-US" smtClean="0"/>
              <a:pPr/>
              <a:t>9</a:t>
            </a:fld>
            <a:endParaRPr lang="en-US"/>
          </a:p>
        </p:txBody>
      </p:sp>
      <p:sp>
        <p:nvSpPr>
          <p:cNvPr id="21" name="Title 1">
            <a:extLst>
              <a:ext uri="{FF2B5EF4-FFF2-40B4-BE49-F238E27FC236}">
                <a16:creationId xmlns:a16="http://schemas.microsoft.com/office/drawing/2014/main" id="{2CC159EF-B77A-48A8-BD70-3620DBBB79FB}"/>
              </a:ext>
            </a:extLst>
          </p:cNvPr>
          <p:cNvSpPr txBox="1">
            <a:spLocks/>
          </p:cNvSpPr>
          <p:nvPr/>
        </p:nvSpPr>
        <p:spPr>
          <a:xfrm>
            <a:off x="241698" y="155756"/>
            <a:ext cx="7965281" cy="345141"/>
          </a:xfrm>
          <a:prstGeom prst="rect">
            <a:avLst/>
          </a:prstGeom>
        </p:spPr>
        <p:txBody>
          <a:bodyPr vert="horz" lIns="0" tIns="0" rIns="0" bIns="0" rtlCol="0" anchor="t" anchorCtr="0">
            <a:normAutofit/>
          </a:bodyPr>
          <a:lstStyle>
            <a:lvl1pPr algn="l" defTabSz="914378"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a:lstStyle>
          <a:p>
            <a:pPr algn="ctr"/>
            <a:r>
              <a:rPr lang="en-US" sz="1800" dirty="0">
                <a:latin typeface="Calibiri"/>
                <a:cs typeface="Calibri" panose="020F0502020204030204" pitchFamily="34" charset="0"/>
              </a:rPr>
              <a:t>Use Case 8 : Ensure AKS Pods are running on cluster as per deployment.</a:t>
            </a:r>
            <a:endParaRPr lang="en-US" sz="1800" dirty="0">
              <a:latin typeface="Calibiri"/>
            </a:endParaRPr>
          </a:p>
        </p:txBody>
      </p:sp>
      <p:grpSp>
        <p:nvGrpSpPr>
          <p:cNvPr id="22" name="Group 21">
            <a:extLst>
              <a:ext uri="{FF2B5EF4-FFF2-40B4-BE49-F238E27FC236}">
                <a16:creationId xmlns:a16="http://schemas.microsoft.com/office/drawing/2014/main" id="{A78E6DC6-B428-4CF2-B81D-1E98D2406661}"/>
              </a:ext>
            </a:extLst>
          </p:cNvPr>
          <p:cNvGrpSpPr/>
          <p:nvPr/>
        </p:nvGrpSpPr>
        <p:grpSpPr>
          <a:xfrm>
            <a:off x="218553" y="671811"/>
            <a:ext cx="8177228" cy="4070749"/>
            <a:chOff x="1770324" y="1633647"/>
            <a:chExt cx="7983276" cy="4835702"/>
          </a:xfrm>
        </p:grpSpPr>
        <p:cxnSp>
          <p:nvCxnSpPr>
            <p:cNvPr id="24" name="Straight Connector 23">
              <a:extLst>
                <a:ext uri="{FF2B5EF4-FFF2-40B4-BE49-F238E27FC236}">
                  <a16:creationId xmlns:a16="http://schemas.microsoft.com/office/drawing/2014/main" id="{5830E4CF-9DF0-4B96-B9C6-0A3518AF23AF}"/>
                </a:ext>
              </a:extLst>
            </p:cNvPr>
            <p:cNvCxnSpPr/>
            <p:nvPr/>
          </p:nvCxnSpPr>
          <p:spPr>
            <a:xfrm flipV="1">
              <a:off x="2438400" y="1633647"/>
              <a:ext cx="7315200" cy="0"/>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582F2EB5-1F63-4481-ABC8-B86E9349C4FC}"/>
                </a:ext>
              </a:extLst>
            </p:cNvPr>
            <p:cNvSpPr/>
            <p:nvPr/>
          </p:nvSpPr>
          <p:spPr>
            <a:xfrm>
              <a:off x="1777652" y="1715130"/>
              <a:ext cx="548640" cy="1537159"/>
            </a:xfrm>
            <a:prstGeom prst="rect">
              <a:avLst/>
            </a:prstGeom>
            <a:solidFill>
              <a:srgbClr val="0033A0"/>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r>
                <a:rPr lang="en-US" sz="1050" dirty="0">
                  <a:solidFill>
                    <a:prstClr val="white"/>
                  </a:solidFill>
                  <a:latin typeface="+mj-lt"/>
                  <a:cs typeface="Calibri" panose="020F0502020204030204" pitchFamily="34" charset="0"/>
                </a:rPr>
                <a:t>BUSINESS CHALLENGE</a:t>
              </a:r>
            </a:p>
          </p:txBody>
        </p:sp>
        <p:sp>
          <p:nvSpPr>
            <p:cNvPr id="26" name="Rectangle 25">
              <a:extLst>
                <a:ext uri="{FF2B5EF4-FFF2-40B4-BE49-F238E27FC236}">
                  <a16:creationId xmlns:a16="http://schemas.microsoft.com/office/drawing/2014/main" id="{634FEEC0-CD8C-41CE-B614-F01A41770964}"/>
                </a:ext>
              </a:extLst>
            </p:cNvPr>
            <p:cNvSpPr/>
            <p:nvPr/>
          </p:nvSpPr>
          <p:spPr>
            <a:xfrm rot="5400000">
              <a:off x="1704038" y="2346552"/>
              <a:ext cx="1537159" cy="27432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27" name="Rectangle 26">
              <a:extLst>
                <a:ext uri="{FF2B5EF4-FFF2-40B4-BE49-F238E27FC236}">
                  <a16:creationId xmlns:a16="http://schemas.microsoft.com/office/drawing/2014/main" id="{B6792408-0A68-4884-BF3D-58F9D3A40B44}"/>
                </a:ext>
              </a:extLst>
            </p:cNvPr>
            <p:cNvSpPr/>
            <p:nvPr/>
          </p:nvSpPr>
          <p:spPr>
            <a:xfrm>
              <a:off x="2629233" y="3306832"/>
              <a:ext cx="3515956" cy="198533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102870" indent="-102870" defTabSz="68580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PowerShell Script created to fetch the PODs status connecting to the cluster post deployment.</a:t>
              </a:r>
            </a:p>
            <a:p>
              <a:pPr marL="102870" indent="-102870" defTabSz="68580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Deployed with Azure Devops tool test artifacts to run post deployment to connect the cluster and check the status.</a:t>
              </a:r>
            </a:p>
            <a:p>
              <a:pPr marL="102870" indent="-102870" defTabSz="68580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Azure authentications and authorizations are maintained on each level for security.</a:t>
              </a:r>
            </a:p>
            <a:p>
              <a:pPr marL="102870" indent="-102870" defTabSz="68580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On each deployment complete, the test case will run and provide the success or failure message.</a:t>
              </a:r>
            </a:p>
            <a:p>
              <a:pPr marL="102870" indent="-102870" defTabSz="685800">
                <a:buFont typeface="Arial" panose="020B0604020202020204" pitchFamily="34" charset="0"/>
                <a:buChar char="•"/>
              </a:pPr>
              <a:endParaRPr lang="en-US" sz="900" dirty="0">
                <a:solidFill>
                  <a:srgbClr val="141414"/>
                </a:solidFill>
                <a:latin typeface="Calibri" panose="020F0502020204030204" pitchFamily="34" charset="0"/>
                <a:cs typeface="Calibri" panose="020F0502020204030204" pitchFamily="34" charset="0"/>
              </a:endParaRPr>
            </a:p>
            <a:p>
              <a:pPr defTabSz="685800"/>
              <a:endParaRPr lang="en-US" sz="900" dirty="0">
                <a:solidFill>
                  <a:srgbClr val="141414"/>
                </a:solidFill>
                <a:latin typeface="Calibri" panose="020F0502020204030204" pitchFamily="34" charset="0"/>
                <a:cs typeface="Calibri" panose="020F0502020204030204" pitchFamily="34" charset="0"/>
              </a:endParaRPr>
            </a:p>
            <a:p>
              <a:pPr marL="102870" indent="-102870" defTabSz="685800">
                <a:buFont typeface="Arial" panose="020B0604020202020204" pitchFamily="34" charset="0"/>
                <a:buChar char="•"/>
              </a:pPr>
              <a:endParaRPr lang="en-US" sz="900" dirty="0">
                <a:solidFill>
                  <a:srgbClr val="141414"/>
                </a:solidFill>
                <a:latin typeface="Calibri" panose="020F0502020204030204" pitchFamily="34" charset="0"/>
                <a:cs typeface="Calibri" panose="020F0502020204030204" pitchFamily="34" charset="0"/>
              </a:endParaRPr>
            </a:p>
            <a:p>
              <a:pPr marL="102870" indent="-102870" defTabSz="685800">
                <a:buFont typeface="Arial" panose="020B0604020202020204" pitchFamily="34" charset="0"/>
                <a:buChar char="•"/>
              </a:pPr>
              <a:endParaRPr lang="en-US" sz="900" dirty="0">
                <a:solidFill>
                  <a:srgbClr val="141414"/>
                </a:solidFill>
                <a:latin typeface="Calibri" panose="020F0502020204030204" pitchFamily="34" charset="0"/>
                <a:cs typeface="Calibri" panose="020F0502020204030204" pitchFamily="34" charset="0"/>
              </a:endParaRPr>
            </a:p>
          </p:txBody>
        </p:sp>
        <p:sp>
          <p:nvSpPr>
            <p:cNvPr id="28" name="Rectangle 27">
              <a:extLst>
                <a:ext uri="{FF2B5EF4-FFF2-40B4-BE49-F238E27FC236}">
                  <a16:creationId xmlns:a16="http://schemas.microsoft.com/office/drawing/2014/main" id="{93C0FBD1-DCB6-4B5D-A170-E21654491114}"/>
                </a:ext>
              </a:extLst>
            </p:cNvPr>
            <p:cNvSpPr/>
            <p:nvPr/>
          </p:nvSpPr>
          <p:spPr>
            <a:xfrm>
              <a:off x="1770324" y="3265820"/>
              <a:ext cx="562818" cy="1971800"/>
            </a:xfrm>
            <a:prstGeom prst="rect">
              <a:avLst/>
            </a:prstGeom>
            <a:solidFill>
              <a:srgbClr val="00B140"/>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r>
                <a:rPr lang="en-US" sz="1050" dirty="0">
                  <a:solidFill>
                    <a:prstClr val="white"/>
                  </a:solidFill>
                  <a:latin typeface="+mj-lt"/>
                  <a:cs typeface="Calibri" panose="020F0502020204030204" pitchFamily="34" charset="0"/>
                </a:rPr>
                <a:t>SOLUTION HIGHLIGHTS</a:t>
              </a:r>
            </a:p>
          </p:txBody>
        </p:sp>
        <p:sp>
          <p:nvSpPr>
            <p:cNvPr id="29" name="Rectangle 28">
              <a:extLst>
                <a:ext uri="{FF2B5EF4-FFF2-40B4-BE49-F238E27FC236}">
                  <a16:creationId xmlns:a16="http://schemas.microsoft.com/office/drawing/2014/main" id="{B0C916ED-D284-4B66-9C29-3F0A49833E6D}"/>
                </a:ext>
              </a:extLst>
            </p:cNvPr>
            <p:cNvSpPr/>
            <p:nvPr/>
          </p:nvSpPr>
          <p:spPr>
            <a:xfrm rot="5400000">
              <a:off x="1475561" y="4103019"/>
              <a:ext cx="1985331" cy="283868"/>
            </a:xfrm>
            <a:prstGeom prst="rect">
              <a:avLst/>
            </a:prstGeom>
            <a:solidFill>
              <a:srgbClr val="09D50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30" name="Isosceles Triangle 29">
              <a:extLst>
                <a:ext uri="{FF2B5EF4-FFF2-40B4-BE49-F238E27FC236}">
                  <a16:creationId xmlns:a16="http://schemas.microsoft.com/office/drawing/2014/main" id="{B5770706-B426-4D15-B232-36E063485AF9}"/>
                </a:ext>
              </a:extLst>
            </p:cNvPr>
            <p:cNvSpPr/>
            <p:nvPr/>
          </p:nvSpPr>
          <p:spPr>
            <a:xfrm rot="5400000">
              <a:off x="2314581" y="2380856"/>
              <a:ext cx="326165" cy="205705"/>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31" name="Isosceles Triangle 30">
              <a:extLst>
                <a:ext uri="{FF2B5EF4-FFF2-40B4-BE49-F238E27FC236}">
                  <a16:creationId xmlns:a16="http://schemas.microsoft.com/office/drawing/2014/main" id="{7825DAF6-9271-47E4-9EBB-B6595909151B}"/>
                </a:ext>
              </a:extLst>
            </p:cNvPr>
            <p:cNvSpPr/>
            <p:nvPr/>
          </p:nvSpPr>
          <p:spPr>
            <a:xfrm rot="5400000">
              <a:off x="2230239" y="4212584"/>
              <a:ext cx="447737" cy="184965"/>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32" name="Rectangle 31">
              <a:extLst>
                <a:ext uri="{FF2B5EF4-FFF2-40B4-BE49-F238E27FC236}">
                  <a16:creationId xmlns:a16="http://schemas.microsoft.com/office/drawing/2014/main" id="{37B8C9FD-DE1C-4D24-9481-A33ECC088AD7}"/>
                </a:ext>
              </a:extLst>
            </p:cNvPr>
            <p:cNvSpPr/>
            <p:nvPr/>
          </p:nvSpPr>
          <p:spPr>
            <a:xfrm>
              <a:off x="1777652" y="5237619"/>
              <a:ext cx="562818" cy="123173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r>
                <a:rPr lang="en-US" sz="1050" dirty="0">
                  <a:solidFill>
                    <a:prstClr val="white"/>
                  </a:solidFill>
                  <a:latin typeface="+mj-lt"/>
                  <a:cs typeface="Calibri" panose="020F0502020204030204" pitchFamily="34" charset="0"/>
                </a:rPr>
                <a:t>Technology &amp; Services</a:t>
              </a:r>
            </a:p>
          </p:txBody>
        </p:sp>
        <p:sp>
          <p:nvSpPr>
            <p:cNvPr id="33" name="Rectangle 32">
              <a:extLst>
                <a:ext uri="{FF2B5EF4-FFF2-40B4-BE49-F238E27FC236}">
                  <a16:creationId xmlns:a16="http://schemas.microsoft.com/office/drawing/2014/main" id="{694AC5CC-4608-46E9-83B4-FBD6893A5CA5}"/>
                </a:ext>
              </a:extLst>
            </p:cNvPr>
            <p:cNvSpPr/>
            <p:nvPr/>
          </p:nvSpPr>
          <p:spPr>
            <a:xfrm rot="5400000">
              <a:off x="1857015" y="5725614"/>
              <a:ext cx="1231728" cy="25574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34" name="Isosceles Triangle 33">
              <a:extLst>
                <a:ext uri="{FF2B5EF4-FFF2-40B4-BE49-F238E27FC236}">
                  <a16:creationId xmlns:a16="http://schemas.microsoft.com/office/drawing/2014/main" id="{563F68D2-4DCE-4AE2-AA4F-9D4FAC3E172E}"/>
                </a:ext>
              </a:extLst>
            </p:cNvPr>
            <p:cNvSpPr/>
            <p:nvPr/>
          </p:nvSpPr>
          <p:spPr>
            <a:xfrm rot="5400000">
              <a:off x="2290662" y="5697279"/>
              <a:ext cx="317654" cy="240084"/>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35" name="Isosceles Triangle 34">
              <a:extLst>
                <a:ext uri="{FF2B5EF4-FFF2-40B4-BE49-F238E27FC236}">
                  <a16:creationId xmlns:a16="http://schemas.microsoft.com/office/drawing/2014/main" id="{9DE4465A-657E-4C92-8BE4-7E79E2F21468}"/>
                </a:ext>
              </a:extLst>
            </p:cNvPr>
            <p:cNvSpPr/>
            <p:nvPr/>
          </p:nvSpPr>
          <p:spPr>
            <a:xfrm rot="10800000">
              <a:off x="8068697" y="2143389"/>
              <a:ext cx="457200" cy="274320"/>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grpSp>
      <p:sp>
        <p:nvSpPr>
          <p:cNvPr id="36" name="Rectangle 35">
            <a:extLst>
              <a:ext uri="{FF2B5EF4-FFF2-40B4-BE49-F238E27FC236}">
                <a16:creationId xmlns:a16="http://schemas.microsoft.com/office/drawing/2014/main" id="{21F12734-FC1E-4F1B-A157-C7E83EE6F9C7}"/>
              </a:ext>
            </a:extLst>
          </p:cNvPr>
          <p:cNvSpPr/>
          <p:nvPr/>
        </p:nvSpPr>
        <p:spPr>
          <a:xfrm>
            <a:off x="1105081" y="3780094"/>
            <a:ext cx="3569414" cy="96246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102870" lvl="1" indent="-102870" defTabSz="685800">
              <a:buSzPct val="100000"/>
              <a:buFont typeface="Arial" panose="020B0604020202020204" pitchFamily="34" charset="0"/>
              <a:buChar char="•"/>
              <a:tabLst>
                <a:tab pos="1606510" algn="l"/>
              </a:tabLst>
              <a:defRPr/>
            </a:pPr>
            <a:r>
              <a:rPr lang="en-US" sz="900" dirty="0">
                <a:solidFill>
                  <a:srgbClr val="141414"/>
                </a:solidFill>
                <a:latin typeface="Calibri" panose="020F0502020204030204" pitchFamily="34" charset="0"/>
                <a:cs typeface="Calibri" panose="020F0502020204030204" pitchFamily="34" charset="0"/>
              </a:rPr>
              <a:t>Azure Infrastructure – Azure Devops, AKS, CI-CD.</a:t>
            </a:r>
          </a:p>
          <a:p>
            <a:pPr marL="102870" lvl="1" indent="-102870" defTabSz="685800">
              <a:buSzPct val="100000"/>
              <a:buFont typeface="Arial" panose="020B0604020202020204" pitchFamily="34" charset="0"/>
              <a:buChar char="•"/>
              <a:tabLst>
                <a:tab pos="1606510" algn="l"/>
              </a:tabLst>
              <a:defRPr/>
            </a:pPr>
            <a:r>
              <a:rPr lang="en-US" sz="900" dirty="0">
                <a:solidFill>
                  <a:srgbClr val="141414"/>
                </a:solidFill>
                <a:latin typeface="Calibri" panose="020F0502020204030204" pitchFamily="34" charset="0"/>
                <a:cs typeface="Calibri" panose="020F0502020204030204" pitchFamily="34" charset="0"/>
              </a:rPr>
              <a:t>Security Infrastructure – Azure AD, Azure Service Principles</a:t>
            </a:r>
          </a:p>
          <a:p>
            <a:pPr marL="102870" lvl="1" indent="-102870" defTabSz="685800">
              <a:buSzPct val="100000"/>
              <a:buFont typeface="Arial" panose="020B0604020202020204" pitchFamily="34" charset="0"/>
              <a:buChar char="•"/>
              <a:tabLst>
                <a:tab pos="1606510" algn="l"/>
              </a:tabLst>
              <a:defRPr/>
            </a:pPr>
            <a:r>
              <a:rPr lang="en-US" sz="900" dirty="0">
                <a:solidFill>
                  <a:srgbClr val="141414"/>
                </a:solidFill>
                <a:latin typeface="Calibri" panose="020F0502020204030204" pitchFamily="34" charset="0"/>
                <a:cs typeface="Calibri" panose="020F0502020204030204" pitchFamily="34" charset="0"/>
              </a:rPr>
              <a:t>Scripting Language – PowerShell, </a:t>
            </a:r>
            <a:r>
              <a:rPr lang="en-US" sz="900" dirty="0" err="1">
                <a:solidFill>
                  <a:srgbClr val="141414"/>
                </a:solidFill>
                <a:latin typeface="Calibri" panose="020F0502020204030204" pitchFamily="34" charset="0"/>
                <a:cs typeface="Calibri" panose="020F0502020204030204" pitchFamily="34" charset="0"/>
              </a:rPr>
              <a:t>Kubectl</a:t>
            </a:r>
            <a:r>
              <a:rPr lang="en-US" sz="900" dirty="0">
                <a:solidFill>
                  <a:srgbClr val="141414"/>
                </a:solidFill>
                <a:latin typeface="Calibri" panose="020F0502020204030204" pitchFamily="34" charset="0"/>
                <a:cs typeface="Calibri" panose="020F0502020204030204" pitchFamily="34" charset="0"/>
              </a:rPr>
              <a:t>.</a:t>
            </a:r>
          </a:p>
          <a:p>
            <a:pPr marL="0" lvl="1">
              <a:buSzPct val="100000"/>
              <a:tabLst>
                <a:tab pos="1606510" algn="l"/>
              </a:tabLst>
              <a:defRPr/>
            </a:pPr>
            <a:endParaRPr lang="en-US" sz="750" dirty="0">
              <a:solidFill>
                <a:prstClr val="black"/>
              </a:solidFill>
            </a:endParaRPr>
          </a:p>
        </p:txBody>
      </p:sp>
      <p:pic>
        <p:nvPicPr>
          <p:cNvPr id="37" name="Picture 36">
            <a:extLst>
              <a:ext uri="{FF2B5EF4-FFF2-40B4-BE49-F238E27FC236}">
                <a16:creationId xmlns:a16="http://schemas.microsoft.com/office/drawing/2014/main" id="{9C028D98-D17D-43C6-8CE4-84F4F94A2D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117" y="4913473"/>
            <a:ext cx="681038" cy="214313"/>
          </a:xfrm>
          <a:prstGeom prst="rect">
            <a:avLst/>
          </a:prstGeom>
        </p:spPr>
      </p:pic>
      <p:sp>
        <p:nvSpPr>
          <p:cNvPr id="38" name="Rectangle 37">
            <a:extLst>
              <a:ext uri="{FF2B5EF4-FFF2-40B4-BE49-F238E27FC236}">
                <a16:creationId xmlns:a16="http://schemas.microsoft.com/office/drawing/2014/main" id="{F95184A6-BAA8-478A-816E-551B6F250D43}"/>
              </a:ext>
            </a:extLst>
          </p:cNvPr>
          <p:cNvSpPr/>
          <p:nvPr/>
        </p:nvSpPr>
        <p:spPr>
          <a:xfrm>
            <a:off x="1074451" y="740404"/>
            <a:ext cx="3604409" cy="131141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102870" indent="-102870" defTabSz="685800">
              <a:buFont typeface="Arial" panose="020B0604020202020204" pitchFamily="34" charset="0"/>
              <a:buChar char="•"/>
            </a:pPr>
            <a:r>
              <a:rPr lang="en-US" sz="900" dirty="0">
                <a:solidFill>
                  <a:srgbClr val="141414"/>
                </a:solidFill>
                <a:latin typeface="Calibri" panose="020F0502020204030204" pitchFamily="34" charset="0"/>
              </a:rPr>
              <a:t>Assessment of application by physically searching e</a:t>
            </a:r>
            <a:r>
              <a:rPr lang="en-US" sz="900" dirty="0">
                <a:solidFill>
                  <a:srgbClr val="141414"/>
                </a:solidFill>
                <a:latin typeface="Calibri" panose="020F0502020204030204" pitchFamily="34" charset="0"/>
                <a:cs typeface="Calibri" panose="020F0502020204030204" pitchFamily="34" charset="0"/>
              </a:rPr>
              <a:t>very time on deployment to know the status of application PODs for success/failure by DevOps or application teams.</a:t>
            </a:r>
          </a:p>
          <a:p>
            <a:pPr marL="102870" indent="-10287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Need to monitor all application PODs instance status on a cluster post deployment.</a:t>
            </a:r>
          </a:p>
          <a:p>
            <a:pPr marL="102870" indent="-102870">
              <a:buFont typeface="Arial" panose="020B0604020202020204" pitchFamily="34" charset="0"/>
              <a:buChar char="•"/>
            </a:pPr>
            <a:r>
              <a:rPr lang="en-US" sz="900" dirty="0">
                <a:solidFill>
                  <a:srgbClr val="141414"/>
                </a:solidFill>
                <a:latin typeface="Calibri" panose="020F0502020204030204" pitchFamily="34" charset="0"/>
                <a:cs typeface="Calibri" panose="020F0502020204030204" pitchFamily="34" charset="0"/>
              </a:rPr>
              <a:t>Forecast Planning, </a:t>
            </a:r>
            <a:r>
              <a:rPr lang="en-US" sz="900" dirty="0">
                <a:solidFill>
                  <a:srgbClr val="141414"/>
                </a:solidFill>
                <a:latin typeface="Calibri" panose="020F0502020204030204" pitchFamily="34" charset="0"/>
              </a:rPr>
              <a:t>Design and build base infrastructure to host the application, infra and business..</a:t>
            </a:r>
          </a:p>
          <a:p>
            <a:pPr marL="102870" indent="-102870">
              <a:buFont typeface="Arial" panose="020B0604020202020204" pitchFamily="34" charset="0"/>
              <a:buChar char="•"/>
            </a:pPr>
            <a:r>
              <a:rPr lang="en-US" sz="900" dirty="0">
                <a:solidFill>
                  <a:srgbClr val="141414"/>
                </a:solidFill>
                <a:latin typeface="Calibri" panose="020F0502020204030204" pitchFamily="34" charset="0"/>
              </a:rPr>
              <a:t> Reduce Manual efforts, Human error and dependency with compliance, security and cost-effective solution. </a:t>
            </a:r>
            <a:endParaRPr lang="en-GB" sz="900" dirty="0">
              <a:solidFill>
                <a:prstClr val="black"/>
              </a:solidFill>
            </a:endParaRPr>
          </a:p>
          <a:p>
            <a:pPr marL="128588" lvl="1" indent="-128588">
              <a:buSzPct val="100000"/>
              <a:buFont typeface="Arial" panose="020B0604020202020204" pitchFamily="34" charset="0"/>
              <a:buChar char="•"/>
              <a:tabLst>
                <a:tab pos="1606510" algn="l"/>
              </a:tabLst>
              <a:defRPr/>
            </a:pPr>
            <a:endParaRPr lang="en-US" sz="750" dirty="0">
              <a:solidFill>
                <a:prstClr val="black"/>
              </a:solidFill>
            </a:endParaRPr>
          </a:p>
        </p:txBody>
      </p:sp>
      <p:sp>
        <p:nvSpPr>
          <p:cNvPr id="39" name="Rectangle 38">
            <a:extLst>
              <a:ext uri="{FF2B5EF4-FFF2-40B4-BE49-F238E27FC236}">
                <a16:creationId xmlns:a16="http://schemas.microsoft.com/office/drawing/2014/main" id="{745D3AB7-2CAA-45C8-96AD-E3C7E94CC4E1}"/>
              </a:ext>
            </a:extLst>
          </p:cNvPr>
          <p:cNvSpPr/>
          <p:nvPr/>
        </p:nvSpPr>
        <p:spPr>
          <a:xfrm>
            <a:off x="4740097" y="856377"/>
            <a:ext cx="388558" cy="1335043"/>
          </a:xfrm>
          <a:prstGeom prst="rect">
            <a:avLst/>
          </a:prstGeom>
          <a:solidFill>
            <a:srgbClr val="0033A0"/>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r>
              <a:rPr lang="en-US" sz="1050" dirty="0">
                <a:solidFill>
                  <a:prstClr val="white"/>
                </a:solidFill>
                <a:latin typeface="+mj-lt"/>
                <a:cs typeface="Calibri" panose="020F0502020204030204" pitchFamily="34" charset="0"/>
              </a:rPr>
              <a:t>Scale</a:t>
            </a:r>
            <a:r>
              <a:rPr lang="en-US" sz="1050" dirty="0">
                <a:solidFill>
                  <a:srgbClr val="FFFFFF"/>
                </a:solidFill>
                <a:latin typeface="Calibri" panose="020F0502020204030204" pitchFamily="34" charset="0"/>
                <a:ea typeface="Calibri" panose="020F0502020204030204" pitchFamily="34" charset="0"/>
                <a:cs typeface="Times New Roman" panose="02020603050405020304" pitchFamily="18" charset="0"/>
              </a:rPr>
              <a:t> &amp; </a:t>
            </a:r>
            <a:r>
              <a:rPr lang="en-US" sz="1050" dirty="0">
                <a:solidFill>
                  <a:prstClr val="white"/>
                </a:solidFill>
                <a:latin typeface="+mj-lt"/>
                <a:cs typeface="Calibri" panose="020F0502020204030204" pitchFamily="34" charset="0"/>
              </a:rPr>
              <a:t>Complexity</a:t>
            </a:r>
            <a:endParaRPr lang="en-IN" sz="1050" dirty="0">
              <a:solidFill>
                <a:prstClr val="white"/>
              </a:solidFill>
              <a:latin typeface="+mj-lt"/>
              <a:cs typeface="Calibri" panose="020F0502020204030204" pitchFamily="34" charset="0"/>
            </a:endParaRPr>
          </a:p>
        </p:txBody>
      </p:sp>
      <p:sp>
        <p:nvSpPr>
          <p:cNvPr id="40" name="Rectangle 39">
            <a:extLst>
              <a:ext uri="{FF2B5EF4-FFF2-40B4-BE49-F238E27FC236}">
                <a16:creationId xmlns:a16="http://schemas.microsoft.com/office/drawing/2014/main" id="{0AC1F546-A739-45AB-8734-2BF9FEA3602F}"/>
              </a:ext>
            </a:extLst>
          </p:cNvPr>
          <p:cNvSpPr/>
          <p:nvPr/>
        </p:nvSpPr>
        <p:spPr>
          <a:xfrm rot="5400000">
            <a:off x="4608471" y="1380200"/>
            <a:ext cx="1360968" cy="27891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41" name="Isosceles Triangle 40">
            <a:extLst>
              <a:ext uri="{FF2B5EF4-FFF2-40B4-BE49-F238E27FC236}">
                <a16:creationId xmlns:a16="http://schemas.microsoft.com/office/drawing/2014/main" id="{F6E8D720-0B4A-4D1D-93D0-5875146E4DB5}"/>
              </a:ext>
            </a:extLst>
          </p:cNvPr>
          <p:cNvSpPr/>
          <p:nvPr/>
        </p:nvSpPr>
        <p:spPr>
          <a:xfrm rot="5400000">
            <a:off x="5166542" y="1451932"/>
            <a:ext cx="313137" cy="266438"/>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42" name="Rectangle 41">
            <a:extLst>
              <a:ext uri="{FF2B5EF4-FFF2-40B4-BE49-F238E27FC236}">
                <a16:creationId xmlns:a16="http://schemas.microsoft.com/office/drawing/2014/main" id="{1CF4005D-BF69-4065-B32E-C3C5D8888979}"/>
              </a:ext>
            </a:extLst>
          </p:cNvPr>
          <p:cNvSpPr/>
          <p:nvPr/>
        </p:nvSpPr>
        <p:spPr>
          <a:xfrm>
            <a:off x="5449255" y="833253"/>
            <a:ext cx="3604320" cy="139468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128588" lvl="1" indent="-128588">
              <a:buSzPct val="100000"/>
              <a:buFont typeface="Arial" panose="020B0604020202020204" pitchFamily="34" charset="0"/>
              <a:buChar char="•"/>
              <a:tabLst>
                <a:tab pos="1606510" algn="l"/>
              </a:tabLst>
              <a:defRPr/>
            </a:pPr>
            <a:r>
              <a:rPr lang="en-US" sz="900" dirty="0">
                <a:solidFill>
                  <a:prstClr val="black"/>
                </a:solidFill>
                <a:latin typeface="Calibiri"/>
              </a:rPr>
              <a:t>Each time its difficult to check when an application deployed, and cluster give issue on pipelines or Deployment tools.</a:t>
            </a:r>
          </a:p>
          <a:p>
            <a:pPr marL="128588" lvl="1" indent="-128588">
              <a:buSzPct val="100000"/>
              <a:buFont typeface="Arial" panose="020B0604020202020204" pitchFamily="34" charset="0"/>
              <a:buChar char="•"/>
              <a:tabLst>
                <a:tab pos="1606510" algn="l"/>
              </a:tabLst>
              <a:defRPr/>
            </a:pPr>
            <a:r>
              <a:rPr lang="en-US" sz="900" dirty="0">
                <a:solidFill>
                  <a:prstClr val="black"/>
                </a:solidFill>
                <a:latin typeface="Calibiri"/>
              </a:rPr>
              <a:t>Overcome the challenges capturing the real time scenario and programmed to make the solution.</a:t>
            </a:r>
          </a:p>
          <a:p>
            <a:pPr marL="128588" lvl="1" indent="-128588">
              <a:buSzPct val="100000"/>
              <a:buFont typeface="Arial" panose="020B0604020202020204" pitchFamily="34" charset="0"/>
              <a:buChar char="•"/>
              <a:tabLst>
                <a:tab pos="1606510" algn="l"/>
              </a:tabLst>
              <a:defRPr/>
            </a:pPr>
            <a:endParaRPr lang="en-US" sz="900" dirty="0">
              <a:solidFill>
                <a:prstClr val="black"/>
              </a:solidFill>
              <a:latin typeface="Calibiri"/>
            </a:endParaRPr>
          </a:p>
          <a:p>
            <a:pPr marL="0" lvl="1">
              <a:buSzPct val="100000"/>
              <a:tabLst>
                <a:tab pos="1606510" algn="l"/>
              </a:tabLst>
              <a:defRPr/>
            </a:pPr>
            <a:endParaRPr lang="en-US" sz="900" dirty="0">
              <a:solidFill>
                <a:prstClr val="black"/>
              </a:solidFill>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endParaRPr>
          </a:p>
        </p:txBody>
      </p:sp>
      <p:sp>
        <p:nvSpPr>
          <p:cNvPr id="43" name="Rectangle 42">
            <a:extLst>
              <a:ext uri="{FF2B5EF4-FFF2-40B4-BE49-F238E27FC236}">
                <a16:creationId xmlns:a16="http://schemas.microsoft.com/office/drawing/2014/main" id="{75A37D58-F7BC-48D0-8DA2-793242F7AC86}"/>
              </a:ext>
            </a:extLst>
          </p:cNvPr>
          <p:cNvSpPr/>
          <p:nvPr/>
        </p:nvSpPr>
        <p:spPr>
          <a:xfrm>
            <a:off x="4748460" y="2200140"/>
            <a:ext cx="376493" cy="1442025"/>
          </a:xfrm>
          <a:prstGeom prst="rect">
            <a:avLst/>
          </a:prstGeom>
          <a:solidFill>
            <a:srgbClr val="0033A0"/>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r>
              <a:rPr lang="en-US" sz="1050" dirty="0">
                <a:solidFill>
                  <a:prstClr val="white"/>
                </a:solidFill>
                <a:latin typeface="+mj-lt"/>
                <a:cs typeface="Calibri" panose="020F0502020204030204" pitchFamily="34" charset="0"/>
              </a:rPr>
              <a:t>Key takeaways </a:t>
            </a:r>
          </a:p>
        </p:txBody>
      </p:sp>
      <p:sp>
        <p:nvSpPr>
          <p:cNvPr id="44" name="Rectangle 43">
            <a:extLst>
              <a:ext uri="{FF2B5EF4-FFF2-40B4-BE49-F238E27FC236}">
                <a16:creationId xmlns:a16="http://schemas.microsoft.com/office/drawing/2014/main" id="{78EC3426-1085-41F9-8712-927492AB8800}"/>
              </a:ext>
            </a:extLst>
          </p:cNvPr>
          <p:cNvSpPr/>
          <p:nvPr/>
        </p:nvSpPr>
        <p:spPr>
          <a:xfrm rot="5400000">
            <a:off x="4570212" y="2771543"/>
            <a:ext cx="1442025" cy="31605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45" name="Isosceles Triangle 44">
            <a:extLst>
              <a:ext uri="{FF2B5EF4-FFF2-40B4-BE49-F238E27FC236}">
                <a16:creationId xmlns:a16="http://schemas.microsoft.com/office/drawing/2014/main" id="{64835800-AA1F-4E57-ACAC-D1148D66E2A4}"/>
              </a:ext>
            </a:extLst>
          </p:cNvPr>
          <p:cNvSpPr/>
          <p:nvPr/>
        </p:nvSpPr>
        <p:spPr>
          <a:xfrm rot="5400000">
            <a:off x="5151311" y="2681248"/>
            <a:ext cx="301652" cy="305277"/>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783"/>
            <a:endParaRPr lang="en-US" sz="1350" dirty="0">
              <a:solidFill>
                <a:prstClr val="white"/>
              </a:solidFill>
              <a:latin typeface="+mj-lt"/>
            </a:endParaRPr>
          </a:p>
        </p:txBody>
      </p:sp>
      <p:sp>
        <p:nvSpPr>
          <p:cNvPr id="46" name="Rectangle 45">
            <a:extLst>
              <a:ext uri="{FF2B5EF4-FFF2-40B4-BE49-F238E27FC236}">
                <a16:creationId xmlns:a16="http://schemas.microsoft.com/office/drawing/2014/main" id="{6C0BB285-0C3D-4FA1-B7FA-A030F34A6A4E}"/>
              </a:ext>
            </a:extLst>
          </p:cNvPr>
          <p:cNvSpPr/>
          <p:nvPr/>
        </p:nvSpPr>
        <p:spPr>
          <a:xfrm>
            <a:off x="5449254" y="2236361"/>
            <a:ext cx="3604320" cy="139468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128588" lvl="1" indent="-128588">
              <a:buSzPct val="100000"/>
              <a:buFont typeface="Arial" panose="020B0604020202020204" pitchFamily="34" charset="0"/>
              <a:buChar char="•"/>
              <a:tabLst>
                <a:tab pos="1606510" algn="l"/>
              </a:tabLst>
              <a:defRPr/>
            </a:pPr>
            <a:r>
              <a:rPr lang="en-US" sz="900" dirty="0">
                <a:solidFill>
                  <a:prstClr val="black"/>
                </a:solidFill>
                <a:latin typeface="Calibiri"/>
              </a:rPr>
              <a:t>Base design and implementation completed as planned without any time delay on all the sites</a:t>
            </a:r>
          </a:p>
          <a:p>
            <a:pPr marL="128588" lvl="1" indent="-128588">
              <a:buSzPct val="100000"/>
              <a:buFont typeface="Arial" panose="020B0604020202020204" pitchFamily="34" charset="0"/>
              <a:buChar char="•"/>
              <a:tabLst>
                <a:tab pos="1606510" algn="l"/>
              </a:tabLst>
              <a:defRPr/>
            </a:pPr>
            <a:r>
              <a:rPr lang="en-US" sz="900" dirty="0">
                <a:solidFill>
                  <a:prstClr val="black"/>
                </a:solidFill>
                <a:latin typeface="Calibiri"/>
              </a:rPr>
              <a:t>Quality Assurance clearance for proper services deployment and release.</a:t>
            </a:r>
          </a:p>
          <a:p>
            <a:pPr marL="128588" lvl="1" indent="-128588">
              <a:buSzPct val="100000"/>
              <a:buFont typeface="Arial" panose="020B0604020202020204" pitchFamily="34" charset="0"/>
              <a:buChar char="•"/>
              <a:tabLst>
                <a:tab pos="1606510" algn="l"/>
              </a:tabLst>
              <a:defRPr/>
            </a:pPr>
            <a:r>
              <a:rPr lang="en-US" sz="900" dirty="0">
                <a:solidFill>
                  <a:prstClr val="black"/>
                </a:solidFill>
                <a:latin typeface="Calibiri"/>
              </a:rPr>
              <a:t>Reduce Vulnerability, Enhance Compliance &amp; Security, Reduce Manual Efforts and Infrastructure Optimization.</a:t>
            </a:r>
          </a:p>
          <a:p>
            <a:pPr marL="0" lvl="1">
              <a:buSzPct val="100000"/>
              <a:tabLst>
                <a:tab pos="1606510" algn="l"/>
              </a:tabLst>
              <a:defRPr/>
            </a:pPr>
            <a:endParaRPr lang="en-US" sz="900" dirty="0">
              <a:solidFill>
                <a:prstClr val="black"/>
              </a:solidFill>
              <a:latin typeface="Calibiri"/>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latin typeface="Calibiri"/>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latin typeface="Calibiri"/>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latin typeface="Calibiri"/>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endParaRPr>
          </a:p>
          <a:p>
            <a:pPr marL="128588" lvl="1" indent="-128588">
              <a:buSzPct val="100000"/>
              <a:buFont typeface="Arial" panose="020B0604020202020204" pitchFamily="34" charset="0"/>
              <a:buChar char="•"/>
              <a:tabLst>
                <a:tab pos="1606510" algn="l"/>
              </a:tabLst>
              <a:defRPr/>
            </a:pPr>
            <a:endParaRPr lang="en-US" sz="900" dirty="0">
              <a:solidFill>
                <a:prstClr val="black"/>
              </a:solidFill>
            </a:endParaRPr>
          </a:p>
        </p:txBody>
      </p:sp>
      <p:graphicFrame>
        <p:nvGraphicFramePr>
          <p:cNvPr id="50" name="Diagram 49">
            <a:extLst>
              <a:ext uri="{FF2B5EF4-FFF2-40B4-BE49-F238E27FC236}">
                <a16:creationId xmlns:a16="http://schemas.microsoft.com/office/drawing/2014/main" id="{ED4B24F2-2D02-46B1-BB35-45407FE2AAD6}"/>
              </a:ext>
            </a:extLst>
          </p:cNvPr>
          <p:cNvGraphicFramePr/>
          <p:nvPr>
            <p:extLst>
              <p:ext uri="{D42A27DB-BD31-4B8C-83A1-F6EECF244321}">
                <p14:modId xmlns:p14="http://schemas.microsoft.com/office/powerpoint/2010/main" val="2882561775"/>
              </p:ext>
            </p:extLst>
          </p:nvPr>
        </p:nvGraphicFramePr>
        <p:xfrm>
          <a:off x="5428411" y="3705676"/>
          <a:ext cx="3512642" cy="6943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1" name="Horizontal Scroll 38">
            <a:extLst>
              <a:ext uri="{FF2B5EF4-FFF2-40B4-BE49-F238E27FC236}">
                <a16:creationId xmlns:a16="http://schemas.microsoft.com/office/drawing/2014/main" id="{8A7FE4CC-6DFD-4DA6-8372-9846386ABFCE}"/>
              </a:ext>
            </a:extLst>
          </p:cNvPr>
          <p:cNvSpPr/>
          <p:nvPr/>
        </p:nvSpPr>
        <p:spPr>
          <a:xfrm>
            <a:off x="4753997" y="4327378"/>
            <a:ext cx="4254878" cy="481942"/>
          </a:xfrm>
          <a:prstGeom prst="horizontalScroll">
            <a:avLst/>
          </a:prstGeom>
          <a:solidFill>
            <a:sysClr val="window" lastClr="FFFFFF"/>
          </a:solidFill>
          <a:ln w="12700">
            <a:solidFill>
              <a:schemeClr val="bg1">
                <a:lumMod val="50000"/>
              </a:schemeClr>
            </a:solidFill>
          </a:ln>
        </p:spPr>
        <p:txBody>
          <a:bodyPr wrap="square"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1" algn="just">
              <a:buSzPct val="100000"/>
              <a:tabLst>
                <a:tab pos="752950" algn="l"/>
              </a:tabLst>
              <a:defRPr/>
            </a:pPr>
            <a:r>
              <a:rPr lang="en-US" sz="700" dirty="0">
                <a:latin typeface="Calibri" panose="020F0502020204030204" pitchFamily="34" charset="0"/>
                <a:ea typeface="Calibri" panose="020F0502020204030204" pitchFamily="34" charset="0"/>
                <a:cs typeface="Times New Roman" panose="02020603050405020304" pitchFamily="18" charset="0"/>
              </a:rPr>
              <a:t>I</a:t>
            </a:r>
            <a:r>
              <a:rPr lang="en-US" sz="700" dirty="0">
                <a:effectLst/>
                <a:latin typeface="Calibri" panose="020F0502020204030204" pitchFamily="34" charset="0"/>
                <a:ea typeface="Calibri" panose="020F0502020204030204" pitchFamily="34" charset="0"/>
                <a:cs typeface="Times New Roman" panose="02020603050405020304" pitchFamily="18" charset="0"/>
              </a:rPr>
              <a:t>nvestments into Cloud technologies to support its business operations. In line with its philosophy of providing cutting edge tools, technology, and infra migration to elevate business efficiency to its customers, enhance capabilities with Microsoft platform.</a:t>
            </a:r>
            <a:r>
              <a:rPr lang="en-US" sz="750" dirty="0">
                <a:solidFill>
                  <a:srgbClr val="141414"/>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855016842"/>
      </p:ext>
    </p:extLst>
  </p:cSld>
  <p:clrMapOvr>
    <a:masterClrMapping/>
  </p:clrMapOvr>
</p:sld>
</file>

<file path=ppt/theme/theme1.xml><?xml version="1.0" encoding="utf-8"?>
<a:theme xmlns:a="http://schemas.openxmlformats.org/drawingml/2006/main" name="CognizantTheme">
  <a:themeElements>
    <a:clrScheme name="Cognizant Colors 2020">
      <a:dk1>
        <a:srgbClr val="0033A0"/>
      </a:dk1>
      <a:lt1>
        <a:srgbClr val="FFFFFF"/>
      </a:lt1>
      <a:dk2>
        <a:srgbClr val="000000"/>
      </a:dk2>
      <a:lt2>
        <a:srgbClr val="FFFFFF"/>
      </a:lt2>
      <a:accent1>
        <a:srgbClr val="000063"/>
      </a:accent1>
      <a:accent2>
        <a:srgbClr val="0033A0"/>
      </a:accent2>
      <a:accent3>
        <a:srgbClr val="2C67FF"/>
      </a:accent3>
      <a:accent4>
        <a:srgbClr val="328DFF"/>
      </a:accent4>
      <a:accent5>
        <a:srgbClr val="404040"/>
      </a:accent5>
      <a:accent6>
        <a:srgbClr val="D9D9D9"/>
      </a:accent6>
      <a:hlink>
        <a:srgbClr val="0033B4"/>
      </a:hlink>
      <a:folHlink>
        <a:srgbClr val="7BA0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algn="l">
          <a:defRPr dirty="0" smtClean="0">
            <a:solidFill>
              <a:schemeClr val="tx2"/>
            </a:solidFill>
          </a:defRPr>
        </a:defPPr>
      </a:lstStyle>
    </a:txDef>
  </a:objectDefaults>
  <a:extraClrSchemeLst/>
  <a:extLst>
    <a:ext uri="{05A4C25C-085E-4340-85A3-A5531E510DB2}">
      <thm15:themeFamily xmlns:thm15="http://schemas.microsoft.com/office/thememl/2012/main" name="CognizantTheme" id="{D3A03404-B80B-439B-AF19-52B6AF8DA76C}" vid="{75FB74F2-993F-428C-8E48-C53594268EE5}"/>
    </a:ext>
  </a:extLst>
</a:theme>
</file>

<file path=ppt/theme/theme2.xml><?xml version="1.0" encoding="utf-8"?>
<a:theme xmlns:a="http://schemas.openxmlformats.org/drawingml/2006/main" name="Cognizant">
  <a:themeElements>
    <a:clrScheme name="Cognizant 180722">
      <a:dk1>
        <a:srgbClr val="0033A0"/>
      </a:dk1>
      <a:lt1>
        <a:srgbClr val="FFFFFF"/>
      </a:lt1>
      <a:dk2>
        <a:srgbClr val="000000"/>
      </a:dk2>
      <a:lt2>
        <a:srgbClr val="FFFFFF"/>
      </a:lt2>
      <a:accent1>
        <a:srgbClr val="0033B4"/>
      </a:accent1>
      <a:accent2>
        <a:srgbClr val="00195A"/>
      </a:accent2>
      <a:accent3>
        <a:srgbClr val="3871FF"/>
      </a:accent3>
      <a:accent4>
        <a:srgbClr val="7BA0FF"/>
      </a:accent4>
      <a:accent5>
        <a:srgbClr val="BDCFFF"/>
      </a:accent5>
      <a:accent6>
        <a:srgbClr val="00B140"/>
      </a:accent6>
      <a:hlink>
        <a:srgbClr val="0033B4"/>
      </a:hlink>
      <a:folHlink>
        <a:srgbClr val="7BA0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algn="l">
          <a:defRPr dirty="0" smtClean="0">
            <a:solidFill>
              <a:schemeClr val="tx2"/>
            </a:solidFill>
          </a:defRPr>
        </a:defPPr>
      </a:lstStyle>
    </a:txDef>
  </a:objectDefaults>
  <a:extraClrSchemeLst/>
  <a:extLst>
    <a:ext uri="{05A4C25C-085E-4340-85A3-A5531E510DB2}">
      <thm15:themeFamily xmlns:thm15="http://schemas.microsoft.com/office/thememl/2012/main" name="cog_PPT_16x9_v04-06" id="{07F9BE1E-0522-42D8-9333-DC19B728C440}" vid="{5949420C-BBAE-4883-A571-88D4306A1FAE}"/>
    </a:ext>
  </a:extLst>
</a:theme>
</file>

<file path=ppt/theme/theme3.xml><?xml version="1.0" encoding="utf-8"?>
<a:theme xmlns:a="http://schemas.openxmlformats.org/drawingml/2006/main" name="1_Cognizant">
  <a:themeElements>
    <a:clrScheme name="Cognizant 180722">
      <a:dk1>
        <a:srgbClr val="0033A0"/>
      </a:dk1>
      <a:lt1>
        <a:srgbClr val="FFFFFF"/>
      </a:lt1>
      <a:dk2>
        <a:srgbClr val="000000"/>
      </a:dk2>
      <a:lt2>
        <a:srgbClr val="FFFFFF"/>
      </a:lt2>
      <a:accent1>
        <a:srgbClr val="0033B4"/>
      </a:accent1>
      <a:accent2>
        <a:srgbClr val="00195A"/>
      </a:accent2>
      <a:accent3>
        <a:srgbClr val="3871FF"/>
      </a:accent3>
      <a:accent4>
        <a:srgbClr val="7BA0FF"/>
      </a:accent4>
      <a:accent5>
        <a:srgbClr val="BDCFFF"/>
      </a:accent5>
      <a:accent6>
        <a:srgbClr val="00B140"/>
      </a:accent6>
      <a:hlink>
        <a:srgbClr val="0033B4"/>
      </a:hlink>
      <a:folHlink>
        <a:srgbClr val="7BA0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algn="l">
          <a:defRPr dirty="0" smtClean="0">
            <a:solidFill>
              <a:schemeClr val="tx2"/>
            </a:solidFill>
          </a:defRPr>
        </a:defPPr>
      </a:lstStyle>
    </a:txDef>
  </a:objectDefaults>
  <a:extraClrSchemeLst/>
  <a:extLst>
    <a:ext uri="{05A4C25C-085E-4340-85A3-A5531E510DB2}">
      <thm15:themeFamily xmlns:thm15="http://schemas.microsoft.com/office/thememl/2012/main" name="cog_PPT_16x9_v04-06" id="{07F9BE1E-0522-42D8-9333-DC19B728C440}" vid="{5949420C-BBAE-4883-A571-88D4306A1FA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2d86baa0-54c4-49df-bef9-75ac650c9231">
      <Terms xmlns="http://schemas.microsoft.com/office/infopath/2007/PartnerControls"/>
    </lcf76f155ced4ddcb4097134ff3c332f>
    <TaxCatchAll xmlns="3c35e321-f73a-4dae-ae38-a0459de2473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F986C782C49F04B8C37B2E2BC1F297A" ma:contentTypeVersion="15" ma:contentTypeDescription="Create a new document." ma:contentTypeScope="" ma:versionID="9840df715c4bf22cc375c17978bd9fb6">
  <xsd:schema xmlns:xsd="http://www.w3.org/2001/XMLSchema" xmlns:xs="http://www.w3.org/2001/XMLSchema" xmlns:p="http://schemas.microsoft.com/office/2006/metadata/properties" xmlns:ns2="2d86baa0-54c4-49df-bef9-75ac650c9231" xmlns:ns3="e475e084-c086-4ec8-87ff-bc30e7db572f" xmlns:ns4="3c35e321-f73a-4dae-ae38-a0459de24735" targetNamespace="http://schemas.microsoft.com/office/2006/metadata/properties" ma:root="true" ma:fieldsID="990ac2c84552d5e1a8c749a8654bab97" ns2:_="" ns3:_="" ns4:_="">
    <xsd:import namespace="2d86baa0-54c4-49df-bef9-75ac650c9231"/>
    <xsd:import namespace="e475e084-c086-4ec8-87ff-bc30e7db572f"/>
    <xsd:import namespace="3c35e321-f73a-4dae-ae38-a0459de24735"/>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3:SharedWithUsers" minOccurs="0"/>
                <xsd:element ref="ns3:SharedWithDetails"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86baa0-54c4-49df-bef9-75ac650c923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63b7d1d5-7262-4eb7-85df-493a730aa646"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475e084-c086-4ec8-87ff-bc30e7db572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c35e321-f73a-4dae-ae38-a0459de24735"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e2068ccc-2a30-45f6-b035-14262b87acfc}" ma:internalName="TaxCatchAll" ma:showField="CatchAllData" ma:web="e475e084-c086-4ec8-87ff-bc30e7db572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71B2C0-8A0C-4E3E-882B-66B3FA02521D}">
  <ds:schemaRefs>
    <ds:schemaRef ds:uri="http://schemas.microsoft.com/sharepoint/v3/contenttype/forms"/>
  </ds:schemaRefs>
</ds:datastoreItem>
</file>

<file path=customXml/itemProps2.xml><?xml version="1.0" encoding="utf-8"?>
<ds:datastoreItem xmlns:ds="http://schemas.openxmlformats.org/officeDocument/2006/customXml" ds:itemID="{EEC64921-6469-483B-8537-7C9935DA7063}">
  <ds:schemaRefs>
    <ds:schemaRef ds:uri="08ca22f4-cc83-4cdc-8a09-eed6a9e803fa"/>
    <ds:schemaRef ds:uri="http://purl.org/dc/dcmitype/"/>
    <ds:schemaRef ds:uri="http://schemas.microsoft.com/office/2006/documentManagement/types"/>
    <ds:schemaRef ds:uri="http://schemas.microsoft.com/office/2006/metadata/properties"/>
    <ds:schemaRef ds:uri="http://www.w3.org/XML/1998/namespace"/>
    <ds:schemaRef ds:uri="http://schemas.microsoft.com/office/infopath/2007/PartnerControls"/>
    <ds:schemaRef ds:uri="http://purl.org/dc/terms/"/>
    <ds:schemaRef ds:uri="http://schemas.openxmlformats.org/package/2006/metadata/core-properties"/>
    <ds:schemaRef ds:uri="830d7c0a-345e-4472-b14f-505f3f61276a"/>
    <ds:schemaRef ds:uri="http://purl.org/dc/elements/1.1/"/>
  </ds:schemaRefs>
</ds:datastoreItem>
</file>

<file path=customXml/itemProps3.xml><?xml version="1.0" encoding="utf-8"?>
<ds:datastoreItem xmlns:ds="http://schemas.openxmlformats.org/officeDocument/2006/customXml" ds:itemID="{456E9262-6B75-40FE-98D1-9436757BB414}"/>
</file>

<file path=docProps/app.xml><?xml version="1.0" encoding="utf-8"?>
<Properties xmlns="http://schemas.openxmlformats.org/officeDocument/2006/extended-properties" xmlns:vt="http://schemas.openxmlformats.org/officeDocument/2006/docPropsVTypes">
  <Template>CognizantTheme</Template>
  <TotalTime>24114</TotalTime>
  <Words>3710</Words>
  <Application>Microsoft Office PowerPoint</Application>
  <PresentationFormat>On-screen Show (16:9)</PresentationFormat>
  <Paragraphs>354</Paragraphs>
  <Slides>10</Slides>
  <Notes>1</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10</vt:i4>
      </vt:variant>
    </vt:vector>
  </HeadingPairs>
  <TitlesOfParts>
    <vt:vector size="17" baseType="lpstr">
      <vt:lpstr>Arial</vt:lpstr>
      <vt:lpstr>Calibiri</vt:lpstr>
      <vt:lpstr>Calibri</vt:lpstr>
      <vt:lpstr>Courier New</vt:lpstr>
      <vt:lpstr>CognizantTheme</vt:lpstr>
      <vt:lpstr>Cognizant</vt:lpstr>
      <vt:lpstr>1_Cognizant</vt:lpstr>
      <vt:lpstr>CIS - MBG Azure Professional Services      - Integrated cloud management platform (iCMP) Automation Use Cases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iCMP Proposition for Comerica</dc:title>
  <dc:creator>Jasjit Singh Hari</dc:creator>
  <cp:lastModifiedBy>Panda, Prasanna Kumar (Cognizant)</cp:lastModifiedBy>
  <cp:revision>587</cp:revision>
  <dcterms:created xsi:type="dcterms:W3CDTF">2021-10-12T13:19:46Z</dcterms:created>
  <dcterms:modified xsi:type="dcterms:W3CDTF">2022-12-14T14:02:11Z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0x010100AF986C782C49F04B8C37B2E2BC1F297A</vt:lpwstr>
  </property>
</Properties>
</file>